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76215AC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4"/>
  </p:sldMasterIdLst>
  <p:sldIdLst>
    <p:sldId id="256" r:id="rId5"/>
    <p:sldId id="263" r:id="rId6"/>
    <p:sldId id="264" r:id="rId7"/>
    <p:sldId id="271" r:id="rId8"/>
    <p:sldId id="265" r:id="rId9"/>
    <p:sldId id="270" r:id="rId10"/>
    <p:sldId id="261" r:id="rId11"/>
    <p:sldId id="262" r:id="rId12"/>
    <p:sldId id="268" r:id="rId13"/>
    <p:sldId id="269" r:id="rId14"/>
    <p:sldId id="267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6C7063-DCE0-D77C-F13A-41D74C067EBD}" name="Mira.Reisinger" initials="MR" userId="S::Mira.Reisinger@borgstpoelten.ac.at::51d61aea-086c-4237-8967-6036d6390768" providerId="AD"/>
  <p188:author id="{6B05F674-7813-08EF-7B17-D1EA627A2526}" name="Frida.Hofbauer" initials="F" userId="S::Frida.Hofbauer@borgstpoelten.ac.at::4743b765-70bd-4158-801b-d52f1a34676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9999"/>
    <a:srgbClr val="33CCCC"/>
    <a:srgbClr val="00FFFF"/>
    <a:srgbClr val="15C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5DE797-21F1-4F0B-9AAD-0CBF74427D4D}" v="2" dt="2025-02-20T13:02:05.790"/>
    <p1510:client id="{A7F824C3-12B6-4A2E-A736-9B44393817C3}" v="17" dt="2025-02-20T11:44:34.1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Müller" userId="bd0f5e7f-1bff-43cc-80ea-2af1d4679915" providerId="ADAL" clId="{A7F824C3-12B6-4A2E-A736-9B44393817C3}"/>
    <pc:docChg chg="custSel addSld delSld modSld">
      <pc:chgData name="Alexander Müller" userId="bd0f5e7f-1bff-43cc-80ea-2af1d4679915" providerId="ADAL" clId="{A7F824C3-12B6-4A2E-A736-9B44393817C3}" dt="2025-02-20T11:44:53.337" v="345" actId="1076"/>
      <pc:docMkLst>
        <pc:docMk/>
      </pc:docMkLst>
      <pc:sldChg chg="addSp delSp modSp mod">
        <pc:chgData name="Alexander Müller" userId="bd0f5e7f-1bff-43cc-80ea-2af1d4679915" providerId="ADAL" clId="{A7F824C3-12B6-4A2E-A736-9B44393817C3}" dt="2025-02-20T11:44:53.337" v="345" actId="1076"/>
        <pc:sldMkLst>
          <pc:docMk/>
          <pc:sldMk cId="3170610624" sldId="265"/>
        </pc:sldMkLst>
        <pc:spChg chg="del">
          <ac:chgData name="Alexander Müller" userId="bd0f5e7f-1bff-43cc-80ea-2af1d4679915" providerId="ADAL" clId="{A7F824C3-12B6-4A2E-A736-9B44393817C3}" dt="2025-02-20T11:21:08.922" v="16" actId="478"/>
          <ac:spMkLst>
            <pc:docMk/>
            <pc:sldMk cId="3170610624" sldId="265"/>
            <ac:spMk id="3" creationId="{08220B83-B760-9B6A-62FA-13A8E3B691DA}"/>
          </ac:spMkLst>
        </pc:spChg>
        <pc:spChg chg="del">
          <ac:chgData name="Alexander Müller" userId="bd0f5e7f-1bff-43cc-80ea-2af1d4679915" providerId="ADAL" clId="{A7F824C3-12B6-4A2E-A736-9B44393817C3}" dt="2025-02-20T11:21:10.982" v="17" actId="478"/>
          <ac:spMkLst>
            <pc:docMk/>
            <pc:sldMk cId="3170610624" sldId="265"/>
            <ac:spMk id="4" creationId="{6918C7BB-531F-4857-8145-303792A55010}"/>
          </ac:spMkLst>
        </pc:spChg>
        <pc:spChg chg="del">
          <ac:chgData name="Alexander Müller" userId="bd0f5e7f-1bff-43cc-80ea-2af1d4679915" providerId="ADAL" clId="{A7F824C3-12B6-4A2E-A736-9B44393817C3}" dt="2025-02-20T11:21:22.070" v="21" actId="478"/>
          <ac:spMkLst>
            <pc:docMk/>
            <pc:sldMk cId="3170610624" sldId="265"/>
            <ac:spMk id="5" creationId="{F5A8F1E4-81AB-4918-9706-1A8F16BA6346}"/>
          </ac:spMkLst>
        </pc:spChg>
        <pc:spChg chg="del">
          <ac:chgData name="Alexander Müller" userId="bd0f5e7f-1bff-43cc-80ea-2af1d4679915" providerId="ADAL" clId="{A7F824C3-12B6-4A2E-A736-9B44393817C3}" dt="2025-02-20T11:21:20.340" v="20" actId="478"/>
          <ac:spMkLst>
            <pc:docMk/>
            <pc:sldMk cId="3170610624" sldId="265"/>
            <ac:spMk id="6" creationId="{77022FDD-49BB-4AAF-8DFE-F000A33925A4}"/>
          </ac:spMkLst>
        </pc:spChg>
        <pc:spChg chg="add del mod">
          <ac:chgData name="Alexander Müller" userId="bd0f5e7f-1bff-43cc-80ea-2af1d4679915" providerId="ADAL" clId="{A7F824C3-12B6-4A2E-A736-9B44393817C3}" dt="2025-02-20T11:21:14.817" v="18" actId="478"/>
          <ac:spMkLst>
            <pc:docMk/>
            <pc:sldMk cId="3170610624" sldId="265"/>
            <ac:spMk id="11" creationId="{B794E12E-EBC3-7FA3-38D4-E71E39C8B8B9}"/>
          </ac:spMkLst>
        </pc:spChg>
        <pc:picChg chg="add mod modCrop">
          <ac:chgData name="Alexander Müller" userId="bd0f5e7f-1bff-43cc-80ea-2af1d4679915" providerId="ADAL" clId="{A7F824C3-12B6-4A2E-A736-9B44393817C3}" dt="2025-02-20T11:44:47.906" v="343" actId="14100"/>
          <ac:picMkLst>
            <pc:docMk/>
            <pc:sldMk cId="3170610624" sldId="265"/>
            <ac:picMk id="9" creationId="{DE30C734-F3C2-21C9-F6CC-39EFE8EADBAD}"/>
          </ac:picMkLst>
        </pc:picChg>
        <pc:picChg chg="add mod">
          <ac:chgData name="Alexander Müller" userId="bd0f5e7f-1bff-43cc-80ea-2af1d4679915" providerId="ADAL" clId="{A7F824C3-12B6-4A2E-A736-9B44393817C3}" dt="2025-02-20T11:44:53.337" v="345" actId="1076"/>
          <ac:picMkLst>
            <pc:docMk/>
            <pc:sldMk cId="3170610624" sldId="265"/>
            <ac:picMk id="12" creationId="{ACC53841-2A83-610D-DF29-B8A10DB9B931}"/>
          </ac:picMkLst>
        </pc:picChg>
      </pc:sldChg>
      <pc:sldChg chg="addSp delSp modSp add mod">
        <pc:chgData name="Alexander Müller" userId="bd0f5e7f-1bff-43cc-80ea-2af1d4679915" providerId="ADAL" clId="{A7F824C3-12B6-4A2E-A736-9B44393817C3}" dt="2025-02-20T11:44:40.384" v="342" actId="14100"/>
        <pc:sldMkLst>
          <pc:docMk/>
          <pc:sldMk cId="341372712" sldId="270"/>
        </pc:sldMkLst>
        <pc:spChg chg="mod">
          <ac:chgData name="Alexander Müller" userId="bd0f5e7f-1bff-43cc-80ea-2af1d4679915" providerId="ADAL" clId="{A7F824C3-12B6-4A2E-A736-9B44393817C3}" dt="2025-02-20T11:24:21.976" v="257" actId="1076"/>
          <ac:spMkLst>
            <pc:docMk/>
            <pc:sldMk cId="341372712" sldId="270"/>
            <ac:spMk id="2" creationId="{3EBEBB45-FF8D-9E8F-626F-AC30B555BA9C}"/>
          </ac:spMkLst>
        </pc:spChg>
        <pc:spChg chg="del mod">
          <ac:chgData name="Alexander Müller" userId="bd0f5e7f-1bff-43cc-80ea-2af1d4679915" providerId="ADAL" clId="{A7F824C3-12B6-4A2E-A736-9B44393817C3}" dt="2025-02-20T11:24:26.884" v="260" actId="478"/>
          <ac:spMkLst>
            <pc:docMk/>
            <pc:sldMk cId="341372712" sldId="270"/>
            <ac:spMk id="3" creationId="{6B6A4BCB-B14C-E52F-70F3-9A151611ED0F}"/>
          </ac:spMkLst>
        </pc:spChg>
        <pc:spChg chg="mod">
          <ac:chgData name="Alexander Müller" userId="bd0f5e7f-1bff-43cc-80ea-2af1d4679915" providerId="ADAL" clId="{A7F824C3-12B6-4A2E-A736-9B44393817C3}" dt="2025-02-20T11:40:22.444" v="297" actId="1076"/>
          <ac:spMkLst>
            <pc:docMk/>
            <pc:sldMk cId="341372712" sldId="270"/>
            <ac:spMk id="4" creationId="{FCC369B4-7697-BEE3-3B67-3F094831AFFD}"/>
          </ac:spMkLst>
        </pc:spChg>
        <pc:spChg chg="mod">
          <ac:chgData name="Alexander Müller" userId="bd0f5e7f-1bff-43cc-80ea-2af1d4679915" providerId="ADAL" clId="{A7F824C3-12B6-4A2E-A736-9B44393817C3}" dt="2025-02-20T11:40:39.218" v="303" actId="1076"/>
          <ac:spMkLst>
            <pc:docMk/>
            <pc:sldMk cId="341372712" sldId="270"/>
            <ac:spMk id="5" creationId="{ED3CF3A4-EC18-2214-F90F-B14BEC28183F}"/>
          </ac:spMkLst>
        </pc:spChg>
        <pc:spChg chg="mod">
          <ac:chgData name="Alexander Müller" userId="bd0f5e7f-1bff-43cc-80ea-2af1d4679915" providerId="ADAL" clId="{A7F824C3-12B6-4A2E-A736-9B44393817C3}" dt="2025-02-20T11:24:59.984" v="268" actId="1076"/>
          <ac:spMkLst>
            <pc:docMk/>
            <pc:sldMk cId="341372712" sldId="270"/>
            <ac:spMk id="6" creationId="{ADFF38BE-7C58-6836-9A98-EED7E26C6943}"/>
          </ac:spMkLst>
        </pc:spChg>
        <pc:spChg chg="mod">
          <ac:chgData name="Alexander Müller" userId="bd0f5e7f-1bff-43cc-80ea-2af1d4679915" providerId="ADAL" clId="{A7F824C3-12B6-4A2E-A736-9B44393817C3}" dt="2025-02-20T11:43:21.732" v="312" actId="1076"/>
          <ac:spMkLst>
            <pc:docMk/>
            <pc:sldMk cId="341372712" sldId="270"/>
            <ac:spMk id="7" creationId="{6BEEB11A-1B3F-F13F-5E74-5BEB4D1980ED}"/>
          </ac:spMkLst>
        </pc:spChg>
        <pc:picChg chg="del">
          <ac:chgData name="Alexander Müller" userId="bd0f5e7f-1bff-43cc-80ea-2af1d4679915" providerId="ADAL" clId="{A7F824C3-12B6-4A2E-A736-9B44393817C3}" dt="2025-02-20T11:20:33.655" v="3" actId="478"/>
          <ac:picMkLst>
            <pc:docMk/>
            <pc:sldMk cId="341372712" sldId="270"/>
            <ac:picMk id="9" creationId="{DD7D6055-C0AF-56DF-DD75-31B8AA33814F}"/>
          </ac:picMkLst>
        </pc:picChg>
        <pc:picChg chg="add del mod modCrop">
          <ac:chgData name="Alexander Müller" userId="bd0f5e7f-1bff-43cc-80ea-2af1d4679915" providerId="ADAL" clId="{A7F824C3-12B6-4A2E-A736-9B44393817C3}" dt="2025-02-20T11:23:49.390" v="247" actId="21"/>
          <ac:picMkLst>
            <pc:docMk/>
            <pc:sldMk cId="341372712" sldId="270"/>
            <ac:picMk id="10" creationId="{ACC53841-2A83-610D-DF29-B8A10DB9B931}"/>
          </ac:picMkLst>
        </pc:picChg>
        <pc:picChg chg="add del mod modCrop">
          <ac:chgData name="Alexander Müller" userId="bd0f5e7f-1bff-43cc-80ea-2af1d4679915" providerId="ADAL" clId="{A7F824C3-12B6-4A2E-A736-9B44393817C3}" dt="2025-02-20T11:39:05.711" v="269" actId="478"/>
          <ac:picMkLst>
            <pc:docMk/>
            <pc:sldMk cId="341372712" sldId="270"/>
            <ac:picMk id="12" creationId="{182E26EB-B065-404F-8830-70E29238F41C}"/>
          </ac:picMkLst>
        </pc:picChg>
        <pc:picChg chg="add mod">
          <ac:chgData name="Alexander Müller" userId="bd0f5e7f-1bff-43cc-80ea-2af1d4679915" providerId="ADAL" clId="{A7F824C3-12B6-4A2E-A736-9B44393817C3}" dt="2025-02-20T11:39:29.484" v="280" actId="1076"/>
          <ac:picMkLst>
            <pc:docMk/>
            <pc:sldMk cId="341372712" sldId="270"/>
            <ac:picMk id="14" creationId="{A7D83909-AFC4-5067-CEBE-EA58ED576877}"/>
          </ac:picMkLst>
        </pc:picChg>
        <pc:cxnChg chg="add del mod">
          <ac:chgData name="Alexander Müller" userId="bd0f5e7f-1bff-43cc-80ea-2af1d4679915" providerId="ADAL" clId="{A7F824C3-12B6-4A2E-A736-9B44393817C3}" dt="2025-02-20T11:44:23.725" v="331" actId="478"/>
          <ac:cxnSpMkLst>
            <pc:docMk/>
            <pc:sldMk cId="341372712" sldId="270"/>
            <ac:cxnSpMk id="16" creationId="{DB1CF22C-95C2-F9A2-83B2-4C472D21534B}"/>
          </ac:cxnSpMkLst>
        </pc:cxnChg>
        <pc:cxnChg chg="add del mod">
          <ac:chgData name="Alexander Müller" userId="bd0f5e7f-1bff-43cc-80ea-2af1d4679915" providerId="ADAL" clId="{A7F824C3-12B6-4A2E-A736-9B44393817C3}" dt="2025-02-20T11:43:41.417" v="320" actId="478"/>
          <ac:cxnSpMkLst>
            <pc:docMk/>
            <pc:sldMk cId="341372712" sldId="270"/>
            <ac:cxnSpMk id="17" creationId="{E6549D00-4E39-F934-C09A-70182381F39F}"/>
          </ac:cxnSpMkLst>
        </pc:cxnChg>
        <pc:cxnChg chg="add del mod">
          <ac:chgData name="Alexander Müller" userId="bd0f5e7f-1bff-43cc-80ea-2af1d4679915" providerId="ADAL" clId="{A7F824C3-12B6-4A2E-A736-9B44393817C3}" dt="2025-02-20T11:44:36.205" v="339" actId="478"/>
          <ac:cxnSpMkLst>
            <pc:docMk/>
            <pc:sldMk cId="341372712" sldId="270"/>
            <ac:cxnSpMk id="19" creationId="{75076D52-E497-7817-909F-490133115A72}"/>
          </ac:cxnSpMkLst>
        </pc:cxnChg>
        <pc:cxnChg chg="add mod">
          <ac:chgData name="Alexander Müller" userId="bd0f5e7f-1bff-43cc-80ea-2af1d4679915" providerId="ADAL" clId="{A7F824C3-12B6-4A2E-A736-9B44393817C3}" dt="2025-02-20T11:43:36.338" v="317" actId="208"/>
          <ac:cxnSpMkLst>
            <pc:docMk/>
            <pc:sldMk cId="341372712" sldId="270"/>
            <ac:cxnSpMk id="21" creationId="{130A3916-CBFE-6325-84BD-D7DFB849D0F0}"/>
          </ac:cxnSpMkLst>
        </pc:cxnChg>
        <pc:cxnChg chg="add del mod">
          <ac:chgData name="Alexander Müller" userId="bd0f5e7f-1bff-43cc-80ea-2af1d4679915" providerId="ADAL" clId="{A7F824C3-12B6-4A2E-A736-9B44393817C3}" dt="2025-02-20T11:44:30.661" v="336" actId="478"/>
          <ac:cxnSpMkLst>
            <pc:docMk/>
            <pc:sldMk cId="341372712" sldId="270"/>
            <ac:cxnSpMk id="28" creationId="{BDDCFB2F-0F7B-FF3D-9BB0-5B56EEC485DD}"/>
          </ac:cxnSpMkLst>
        </pc:cxnChg>
        <pc:cxnChg chg="add del mod">
          <ac:chgData name="Alexander Müller" userId="bd0f5e7f-1bff-43cc-80ea-2af1d4679915" providerId="ADAL" clId="{A7F824C3-12B6-4A2E-A736-9B44393817C3}" dt="2025-02-20T11:44:08.823" v="325" actId="478"/>
          <ac:cxnSpMkLst>
            <pc:docMk/>
            <pc:sldMk cId="341372712" sldId="270"/>
            <ac:cxnSpMk id="33" creationId="{EA39FEF9-B8DA-B7D9-4522-E5A05C3337FF}"/>
          </ac:cxnSpMkLst>
        </pc:cxnChg>
        <pc:cxnChg chg="add mod">
          <ac:chgData name="Alexander Müller" userId="bd0f5e7f-1bff-43cc-80ea-2af1d4679915" providerId="ADAL" clId="{A7F824C3-12B6-4A2E-A736-9B44393817C3}" dt="2025-02-20T11:43:42.759" v="321" actId="14100"/>
          <ac:cxnSpMkLst>
            <pc:docMk/>
            <pc:sldMk cId="341372712" sldId="270"/>
            <ac:cxnSpMk id="36" creationId="{072ECFB9-3E6A-E6E1-CA92-9B6F18090C0A}"/>
          </ac:cxnSpMkLst>
        </pc:cxnChg>
        <pc:cxnChg chg="add mod">
          <ac:chgData name="Alexander Müller" userId="bd0f5e7f-1bff-43cc-80ea-2af1d4679915" providerId="ADAL" clId="{A7F824C3-12B6-4A2E-A736-9B44393817C3}" dt="2025-02-20T11:44:11.787" v="326" actId="1076"/>
          <ac:cxnSpMkLst>
            <pc:docMk/>
            <pc:sldMk cId="341372712" sldId="270"/>
            <ac:cxnSpMk id="38" creationId="{4CEF96B8-FBCA-5A2E-2F5A-52562CFF1975}"/>
          </ac:cxnSpMkLst>
        </pc:cxnChg>
        <pc:cxnChg chg="add mod">
          <ac:chgData name="Alexander Müller" userId="bd0f5e7f-1bff-43cc-80ea-2af1d4679915" providerId="ADAL" clId="{A7F824C3-12B6-4A2E-A736-9B44393817C3}" dt="2025-02-20T11:44:24.905" v="332" actId="1076"/>
          <ac:cxnSpMkLst>
            <pc:docMk/>
            <pc:sldMk cId="341372712" sldId="270"/>
            <ac:cxnSpMk id="40" creationId="{1224BC68-A6DF-F132-9C17-3D980B712A87}"/>
          </ac:cxnSpMkLst>
        </pc:cxnChg>
        <pc:cxnChg chg="add mod">
          <ac:chgData name="Alexander Müller" userId="bd0f5e7f-1bff-43cc-80ea-2af1d4679915" providerId="ADAL" clId="{A7F824C3-12B6-4A2E-A736-9B44393817C3}" dt="2025-02-20T11:44:29.673" v="335" actId="14100"/>
          <ac:cxnSpMkLst>
            <pc:docMk/>
            <pc:sldMk cId="341372712" sldId="270"/>
            <ac:cxnSpMk id="42" creationId="{EB9543D2-09B4-6473-FAB7-D40A6602D4CC}"/>
          </ac:cxnSpMkLst>
        </pc:cxnChg>
        <pc:cxnChg chg="add mod">
          <ac:chgData name="Alexander Müller" userId="bd0f5e7f-1bff-43cc-80ea-2af1d4679915" providerId="ADAL" clId="{A7F824C3-12B6-4A2E-A736-9B44393817C3}" dt="2025-02-20T11:44:40.384" v="342" actId="14100"/>
          <ac:cxnSpMkLst>
            <pc:docMk/>
            <pc:sldMk cId="341372712" sldId="270"/>
            <ac:cxnSpMk id="44" creationId="{B89A73D9-D00D-AB62-B1D6-C4A10B23D32F}"/>
          </ac:cxnSpMkLst>
        </pc:cxnChg>
      </pc:sldChg>
      <pc:sldChg chg="modSp add mod setBg">
        <pc:chgData name="Alexander Müller" userId="bd0f5e7f-1bff-43cc-80ea-2af1d4679915" providerId="ADAL" clId="{A7F824C3-12B6-4A2E-A736-9B44393817C3}" dt="2025-02-20T11:23:08.019" v="237" actId="20577"/>
        <pc:sldMkLst>
          <pc:docMk/>
          <pc:sldMk cId="1555697773" sldId="271"/>
        </pc:sldMkLst>
        <pc:spChg chg="mod">
          <ac:chgData name="Alexander Müller" userId="bd0f5e7f-1bff-43cc-80ea-2af1d4679915" providerId="ADAL" clId="{A7F824C3-12B6-4A2E-A736-9B44393817C3}" dt="2025-02-20T11:21:39.496" v="27"/>
          <ac:spMkLst>
            <pc:docMk/>
            <pc:sldMk cId="1555697773" sldId="271"/>
            <ac:spMk id="2" creationId="{82BA49E3-4DEF-5CBF-73C0-7A80C3FE138A}"/>
          </ac:spMkLst>
        </pc:spChg>
        <pc:spChg chg="mod">
          <ac:chgData name="Alexander Müller" userId="bd0f5e7f-1bff-43cc-80ea-2af1d4679915" providerId="ADAL" clId="{A7F824C3-12B6-4A2E-A736-9B44393817C3}" dt="2025-02-20T11:23:08.019" v="237" actId="20577"/>
          <ac:spMkLst>
            <pc:docMk/>
            <pc:sldMk cId="1555697773" sldId="271"/>
            <ac:spMk id="3" creationId="{A89D83C4-645A-042C-24D7-B1957DC5CD83}"/>
          </ac:spMkLst>
        </pc:spChg>
      </pc:sldChg>
      <pc:sldChg chg="add del setBg">
        <pc:chgData name="Alexander Müller" userId="bd0f5e7f-1bff-43cc-80ea-2af1d4679915" providerId="ADAL" clId="{A7F824C3-12B6-4A2E-A736-9B44393817C3}" dt="2025-02-20T11:23:20.079" v="239" actId="47"/>
        <pc:sldMkLst>
          <pc:docMk/>
          <pc:sldMk cId="2339803966" sldId="272"/>
        </pc:sldMkLst>
      </pc:sldChg>
    </pc:docChg>
  </pc:docChgLst>
  <pc:docChgLst>
    <pc:chgData name="Alexander Müller" userId="bd0f5e7f-1bff-43cc-80ea-2af1d4679915" providerId="ADAL" clId="{6D5DE797-21F1-4F0B-9AAD-0CBF74427D4D}"/>
    <pc:docChg chg="custSel modSld">
      <pc:chgData name="Alexander Müller" userId="bd0f5e7f-1bff-43cc-80ea-2af1d4679915" providerId="ADAL" clId="{6D5DE797-21F1-4F0B-9AAD-0CBF74427D4D}" dt="2025-02-20T13:02:53.196" v="68" actId="20577"/>
      <pc:docMkLst>
        <pc:docMk/>
      </pc:docMkLst>
      <pc:sldChg chg="modSp mod">
        <pc:chgData name="Alexander Müller" userId="bd0f5e7f-1bff-43cc-80ea-2af1d4679915" providerId="ADAL" clId="{6D5DE797-21F1-4F0B-9AAD-0CBF74427D4D}" dt="2025-02-20T13:00:41.621" v="5" actId="27636"/>
        <pc:sldMkLst>
          <pc:docMk/>
          <pc:sldMk cId="3913876002" sldId="264"/>
        </pc:sldMkLst>
        <pc:spChg chg="mod">
          <ac:chgData name="Alexander Müller" userId="bd0f5e7f-1bff-43cc-80ea-2af1d4679915" providerId="ADAL" clId="{6D5DE797-21F1-4F0B-9AAD-0CBF74427D4D}" dt="2025-02-20T13:00:41.621" v="5" actId="27636"/>
          <ac:spMkLst>
            <pc:docMk/>
            <pc:sldMk cId="3913876002" sldId="264"/>
            <ac:spMk id="3" creationId="{405727B8-033E-872E-985E-30A534B71552}"/>
          </ac:spMkLst>
        </pc:spChg>
      </pc:sldChg>
      <pc:sldChg chg="modSp mod">
        <pc:chgData name="Alexander Müller" userId="bd0f5e7f-1bff-43cc-80ea-2af1d4679915" providerId="ADAL" clId="{6D5DE797-21F1-4F0B-9AAD-0CBF74427D4D}" dt="2025-02-20T13:02:53.196" v="68" actId="20577"/>
        <pc:sldMkLst>
          <pc:docMk/>
          <pc:sldMk cId="1493012863" sldId="267"/>
        </pc:sldMkLst>
        <pc:spChg chg="mod">
          <ac:chgData name="Alexander Müller" userId="bd0f5e7f-1bff-43cc-80ea-2af1d4679915" providerId="ADAL" clId="{6D5DE797-21F1-4F0B-9AAD-0CBF74427D4D}" dt="2025-02-20T13:02:53.196" v="68" actId="20577"/>
          <ac:spMkLst>
            <pc:docMk/>
            <pc:sldMk cId="1493012863" sldId="267"/>
            <ac:spMk id="3" creationId="{11FE2013-1AC6-83F8-4D3C-A904E3C25ACE}"/>
          </ac:spMkLst>
        </pc:spChg>
      </pc:sldChg>
      <pc:sldChg chg="modSp mod">
        <pc:chgData name="Alexander Müller" userId="bd0f5e7f-1bff-43cc-80ea-2af1d4679915" providerId="ADAL" clId="{6D5DE797-21F1-4F0B-9AAD-0CBF74427D4D}" dt="2025-02-20T13:00:41.611" v="4" actId="27636"/>
        <pc:sldMkLst>
          <pc:docMk/>
          <pc:sldMk cId="40359107" sldId="268"/>
        </pc:sldMkLst>
        <pc:spChg chg="mod">
          <ac:chgData name="Alexander Müller" userId="bd0f5e7f-1bff-43cc-80ea-2af1d4679915" providerId="ADAL" clId="{6D5DE797-21F1-4F0B-9AAD-0CBF74427D4D}" dt="2025-02-20T13:00:41.611" v="4" actId="27636"/>
          <ac:spMkLst>
            <pc:docMk/>
            <pc:sldMk cId="40359107" sldId="268"/>
            <ac:spMk id="3" creationId="{E62CA432-1FE5-AE6B-8DEB-353C3B5C95AD}"/>
          </ac:spMkLst>
        </pc:spChg>
      </pc:sldChg>
      <pc:sldChg chg="addSp delSp modSp mod">
        <pc:chgData name="Alexander Müller" userId="bd0f5e7f-1bff-43cc-80ea-2af1d4679915" providerId="ADAL" clId="{6D5DE797-21F1-4F0B-9AAD-0CBF74427D4D}" dt="2025-02-20T13:02:38.562" v="50" actId="1036"/>
        <pc:sldMkLst>
          <pc:docMk/>
          <pc:sldMk cId="341372712" sldId="270"/>
        </pc:sldMkLst>
        <pc:spChg chg="mod">
          <ac:chgData name="Alexander Müller" userId="bd0f5e7f-1bff-43cc-80ea-2af1d4679915" providerId="ADAL" clId="{6D5DE797-21F1-4F0B-9AAD-0CBF74427D4D}" dt="2025-02-20T13:02:35.211" v="47" actId="20577"/>
          <ac:spMkLst>
            <pc:docMk/>
            <pc:sldMk cId="341372712" sldId="270"/>
            <ac:spMk id="7" creationId="{6BEEB11A-1B3F-F13F-5E74-5BEB4D1980ED}"/>
          </ac:spMkLst>
        </pc:spChg>
        <pc:picChg chg="add del mod">
          <ac:chgData name="Alexander Müller" userId="bd0f5e7f-1bff-43cc-80ea-2af1d4679915" providerId="ADAL" clId="{6D5DE797-21F1-4F0B-9AAD-0CBF74427D4D}" dt="2025-02-20T13:01:57.935" v="12" actId="478"/>
          <ac:picMkLst>
            <pc:docMk/>
            <pc:sldMk cId="341372712" sldId="270"/>
            <ac:picMk id="9" creationId="{DCA93616-195F-17C9-A0BF-0FADC839D11D}"/>
          </ac:picMkLst>
        </pc:picChg>
        <pc:picChg chg="add mod">
          <ac:chgData name="Alexander Müller" userId="bd0f5e7f-1bff-43cc-80ea-2af1d4679915" providerId="ADAL" clId="{6D5DE797-21F1-4F0B-9AAD-0CBF74427D4D}" dt="2025-02-20T13:02:38.562" v="50" actId="1036"/>
          <ac:picMkLst>
            <pc:docMk/>
            <pc:sldMk cId="341372712" sldId="270"/>
            <ac:picMk id="11" creationId="{E4BE332E-1EEE-A750-16D6-0B2B2B38DE2D}"/>
          </ac:picMkLst>
        </pc:picChg>
        <pc:picChg chg="mod">
          <ac:chgData name="Alexander Müller" userId="bd0f5e7f-1bff-43cc-80ea-2af1d4679915" providerId="ADAL" clId="{6D5DE797-21F1-4F0B-9AAD-0CBF74427D4D}" dt="2025-02-20T13:02:26.537" v="46" actId="1037"/>
          <ac:picMkLst>
            <pc:docMk/>
            <pc:sldMk cId="341372712" sldId="270"/>
            <ac:picMk id="14" creationId="{A7D83909-AFC4-5067-CEBE-EA58ED576877}"/>
          </ac:picMkLst>
        </pc:picChg>
        <pc:cxnChg chg="mod">
          <ac:chgData name="Alexander Müller" userId="bd0f5e7f-1bff-43cc-80ea-2af1d4679915" providerId="ADAL" clId="{6D5DE797-21F1-4F0B-9AAD-0CBF74427D4D}" dt="2025-02-20T13:02:37.825" v="48" actId="1076"/>
          <ac:cxnSpMkLst>
            <pc:docMk/>
            <pc:sldMk cId="341372712" sldId="270"/>
            <ac:cxnSpMk id="21" creationId="{130A3916-CBFE-6325-84BD-D7DFB849D0F0}"/>
          </ac:cxnSpMkLst>
        </pc:cxnChg>
      </pc:sldChg>
    </pc:docChg>
  </pc:docChgLst>
  <pc:docChgLst>
    <pc:chgData name="Alexander Müller" userId="bd0f5e7f-1bff-43cc-80ea-2af1d4679915" providerId="ADAL" clId="{717753CD-6CEA-4BC3-BADF-C4F2DCFBF769}"/>
    <pc:docChg chg="custSel addSld delSld modSld">
      <pc:chgData name="Alexander Müller" userId="bd0f5e7f-1bff-43cc-80ea-2af1d4679915" providerId="ADAL" clId="{717753CD-6CEA-4BC3-BADF-C4F2DCFBF769}" dt="2025-02-17T08:20:12.155" v="688" actId="5793"/>
      <pc:docMkLst>
        <pc:docMk/>
      </pc:docMkLst>
      <pc:sldChg chg="modSp mod">
        <pc:chgData name="Alexander Müller" userId="bd0f5e7f-1bff-43cc-80ea-2af1d4679915" providerId="ADAL" clId="{717753CD-6CEA-4BC3-BADF-C4F2DCFBF769}" dt="2025-02-17T08:12:09.376" v="144" actId="313"/>
        <pc:sldMkLst>
          <pc:docMk/>
          <pc:sldMk cId="941588351" sldId="263"/>
        </pc:sldMkLst>
        <pc:spChg chg="mod">
          <ac:chgData name="Alexander Müller" userId="bd0f5e7f-1bff-43cc-80ea-2af1d4679915" providerId="ADAL" clId="{717753CD-6CEA-4BC3-BADF-C4F2DCFBF769}" dt="2025-02-17T08:12:09.376" v="144" actId="313"/>
          <ac:spMkLst>
            <pc:docMk/>
            <pc:sldMk cId="941588351" sldId="263"/>
            <ac:spMk id="3" creationId="{63D79956-20C0-DAAD-91D2-43ABA8C2200F}"/>
          </ac:spMkLst>
        </pc:spChg>
      </pc:sldChg>
      <pc:sldChg chg="modSp mod">
        <pc:chgData name="Alexander Müller" userId="bd0f5e7f-1bff-43cc-80ea-2af1d4679915" providerId="ADAL" clId="{717753CD-6CEA-4BC3-BADF-C4F2DCFBF769}" dt="2025-02-17T08:19:18.286" v="673" actId="27636"/>
        <pc:sldMkLst>
          <pc:docMk/>
          <pc:sldMk cId="3913876002" sldId="264"/>
        </pc:sldMkLst>
        <pc:spChg chg="mod">
          <ac:chgData name="Alexander Müller" userId="bd0f5e7f-1bff-43cc-80ea-2af1d4679915" providerId="ADAL" clId="{717753CD-6CEA-4BC3-BADF-C4F2DCFBF769}" dt="2025-02-17T08:19:18.286" v="673" actId="27636"/>
          <ac:spMkLst>
            <pc:docMk/>
            <pc:sldMk cId="3913876002" sldId="264"/>
            <ac:spMk id="3" creationId="{405727B8-033E-872E-985E-30A534B71552}"/>
          </ac:spMkLst>
        </pc:spChg>
      </pc:sldChg>
      <pc:sldChg chg="modSp del mod">
        <pc:chgData name="Alexander Müller" userId="bd0f5e7f-1bff-43cc-80ea-2af1d4679915" providerId="ADAL" clId="{717753CD-6CEA-4BC3-BADF-C4F2DCFBF769}" dt="2025-02-17T08:16:06.754" v="501" actId="47"/>
        <pc:sldMkLst>
          <pc:docMk/>
          <pc:sldMk cId="2594338805" sldId="266"/>
        </pc:sldMkLst>
      </pc:sldChg>
      <pc:sldChg chg="modSp add mod">
        <pc:chgData name="Alexander Müller" userId="bd0f5e7f-1bff-43cc-80ea-2af1d4679915" providerId="ADAL" clId="{717753CD-6CEA-4BC3-BADF-C4F2DCFBF769}" dt="2025-02-17T08:19:54.379" v="683" actId="20577"/>
        <pc:sldMkLst>
          <pc:docMk/>
          <pc:sldMk cId="40359107" sldId="268"/>
        </pc:sldMkLst>
        <pc:spChg chg="mod">
          <ac:chgData name="Alexander Müller" userId="bd0f5e7f-1bff-43cc-80ea-2af1d4679915" providerId="ADAL" clId="{717753CD-6CEA-4BC3-BADF-C4F2DCFBF769}" dt="2025-02-17T08:19:54.379" v="683" actId="20577"/>
          <ac:spMkLst>
            <pc:docMk/>
            <pc:sldMk cId="40359107" sldId="268"/>
            <ac:spMk id="3" creationId="{E62CA432-1FE5-AE6B-8DEB-353C3B5C95AD}"/>
          </ac:spMkLst>
        </pc:spChg>
      </pc:sldChg>
      <pc:sldChg chg="modSp add mod">
        <pc:chgData name="Alexander Müller" userId="bd0f5e7f-1bff-43cc-80ea-2af1d4679915" providerId="ADAL" clId="{717753CD-6CEA-4BC3-BADF-C4F2DCFBF769}" dt="2025-02-17T08:20:12.155" v="688" actId="5793"/>
        <pc:sldMkLst>
          <pc:docMk/>
          <pc:sldMk cId="3996280467" sldId="269"/>
        </pc:sldMkLst>
        <pc:spChg chg="mod">
          <ac:chgData name="Alexander Müller" userId="bd0f5e7f-1bff-43cc-80ea-2af1d4679915" providerId="ADAL" clId="{717753CD-6CEA-4BC3-BADF-C4F2DCFBF769}" dt="2025-02-17T08:20:12.155" v="688" actId="5793"/>
          <ac:spMkLst>
            <pc:docMk/>
            <pc:sldMk cId="3996280467" sldId="269"/>
            <ac:spMk id="3" creationId="{E62CA432-1FE5-AE6B-8DEB-353C3B5C95AD}"/>
          </ac:spMkLst>
        </pc:spChg>
      </pc:sldChg>
    </pc:docChg>
  </pc:docChgLst>
</pc:chgInfo>
</file>

<file path=ppt/comments/modernComment_100_76215A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5897690-8E19-4F1F-B477-DD76311071BA}" authorId="{6B05F674-7813-08EF-7B17-D1EA627A2526}" created="2024-11-25T12:57:07.091">
    <pc:sldMkLst xmlns:pc="http://schemas.microsoft.com/office/powerpoint/2013/main/command">
      <pc:docMk/>
      <pc:sldMk cId="123868588" sldId="256"/>
    </pc:sldMkLst>
    <p188:replyLst>
      <p188:reply id="{7F5D4EF5-F83E-48EE-B36A-EFC1D25D58AB}" authorId="{6B05F674-7813-08EF-7B17-D1EA627A2526}" created="2024-11-25T12:57:19.934">
        <p188:txBody>
          <a:bodyPr/>
          <a:lstStyle/>
          <a:p>
            <a:r>
              <a:rPr lang="de-DE"/>
              <a:t>HIIIIIIIIIIIIIIIIIIIIIIIIIIIIIIIIIIIIIII
</a:t>
            </a:r>
          </a:p>
        </p188:txBody>
      </p188:reply>
      <p188:reply id="{E77FD51F-305A-474B-B42E-26B54D24F86D}" authorId="{8E6C7063-DCE0-D77C-F13A-41D74C067EBD}" created="2024-12-16T12:40:59.132">
        <p188:txBody>
          <a:bodyPr/>
          <a:lstStyle/>
          <a:p>
            <a:r>
              <a:rPr lang="de-AT"/>
              <a:t>Heeeeeeeeeeee
</a:t>
            </a:r>
          </a:p>
        </p188:txBody>
      </p188:reply>
    </p188:replyLst>
    <p188:txBody>
      <a:bodyPr/>
      <a:lstStyle/>
      <a:p>
        <a:r>
          <a:rPr lang="de-DE"/>
          <a:t>[@Mira.Reisinger] 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8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7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6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0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9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5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0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7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8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8" r:id="rId6"/>
    <p:sldLayoutId id="2147483764" r:id="rId7"/>
    <p:sldLayoutId id="2147483765" r:id="rId8"/>
    <p:sldLayoutId id="2147483766" r:id="rId9"/>
    <p:sldLayoutId id="2147483767" r:id="rId10"/>
    <p:sldLayoutId id="214748376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8/10/relationships/comments" Target="../comments/modernComment_100_76215AC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1" name="Rectangle 1070">
            <a:extLst>
              <a:ext uri="{FF2B5EF4-FFF2-40B4-BE49-F238E27FC236}">
                <a16:creationId xmlns:a16="http://schemas.microsoft.com/office/drawing/2014/main" id="{17121B47-384D-4AA6-BFEE-9EB117D2A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C72969-55E3-2CB0-0CC8-059BC21E2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717" y="814969"/>
            <a:ext cx="6157094" cy="3022019"/>
          </a:xfrm>
        </p:spPr>
        <p:txBody>
          <a:bodyPr>
            <a:noAutofit/>
          </a:bodyPr>
          <a:lstStyle/>
          <a:p>
            <a:r>
              <a:rPr lang="de-DE" sz="6000" dirty="0">
                <a:solidFill>
                  <a:schemeClr val="bg1"/>
                </a:solidFill>
              </a:rPr>
              <a:t>Schildkröte(n) mittels Robotik erforschen</a:t>
            </a:r>
            <a:endParaRPr lang="de-AT" sz="6000" dirty="0">
              <a:solidFill>
                <a:schemeClr val="bg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29BEC9-0577-C804-D40D-38EF11347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1822" y="4176171"/>
            <a:ext cx="5161411" cy="16305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2400">
                <a:solidFill>
                  <a:schemeClr val="tx1">
                    <a:lumMod val="95000"/>
                    <a:lumOff val="5000"/>
                  </a:schemeClr>
                </a:solidFill>
              </a:rPr>
              <a:t>DIE schildis</a:t>
            </a:r>
            <a:endParaRPr lang="de-AT" sz="2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073" name="Group 1072">
            <a:extLst>
              <a:ext uri="{FF2B5EF4-FFF2-40B4-BE49-F238E27FC236}">
                <a16:creationId xmlns:a16="http://schemas.microsoft.com/office/drawing/2014/main" id="{2CB9C70C-9B50-4D83-B8B9-1A0FFA2CB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52693" y="20697"/>
            <a:ext cx="1862695" cy="6816606"/>
            <a:chOff x="9952693" y="20697"/>
            <a:chExt cx="1862695" cy="6816606"/>
          </a:xfrm>
        </p:grpSpPr>
        <p:grpSp>
          <p:nvGrpSpPr>
            <p:cNvPr id="1074" name="Group 1073">
              <a:extLst>
                <a:ext uri="{FF2B5EF4-FFF2-40B4-BE49-F238E27FC236}">
                  <a16:creationId xmlns:a16="http://schemas.microsoft.com/office/drawing/2014/main" id="{6E1E57A5-A4F5-41D5-9E12-FA9144457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674062" y="20697"/>
              <a:ext cx="1141326" cy="6816606"/>
              <a:chOff x="5889776" y="13394"/>
              <a:chExt cx="1141326" cy="6816606"/>
            </a:xfrm>
          </p:grpSpPr>
          <p:sp>
            <p:nvSpPr>
              <p:cNvPr id="1162" name="Freeform 8">
                <a:extLst>
                  <a:ext uri="{FF2B5EF4-FFF2-40B4-BE49-F238E27FC236}">
                    <a16:creationId xmlns:a16="http://schemas.microsoft.com/office/drawing/2014/main" id="{ADBCFAC3-B2EB-4241-B9C9-AC317FCE7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8443" y="6718576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Freeform 10">
                <a:extLst>
                  <a:ext uri="{FF2B5EF4-FFF2-40B4-BE49-F238E27FC236}">
                    <a16:creationId xmlns:a16="http://schemas.microsoft.com/office/drawing/2014/main" id="{86F38B84-C3BC-48A8-9EEF-3077223C4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15468" y="152241"/>
                <a:ext cx="138242" cy="88130"/>
              </a:xfrm>
              <a:custGeom>
                <a:avLst/>
                <a:gdLst>
                  <a:gd name="T0" fmla="*/ 22 w 42"/>
                  <a:gd name="T1" fmla="*/ 0 h 29"/>
                  <a:gd name="T2" fmla="*/ 14 w 42"/>
                  <a:gd name="T3" fmla="*/ 25 h 29"/>
                  <a:gd name="T4" fmla="*/ 22 w 42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9">
                    <a:moveTo>
                      <a:pt x="22" y="0"/>
                    </a:moveTo>
                    <a:cubicBezTo>
                      <a:pt x="42" y="7"/>
                      <a:pt x="28" y="29"/>
                      <a:pt x="14" y="25"/>
                    </a:cubicBezTo>
                    <a:cubicBezTo>
                      <a:pt x="0" y="18"/>
                      <a:pt x="8" y="1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Freeform 15">
                <a:extLst>
                  <a:ext uri="{FF2B5EF4-FFF2-40B4-BE49-F238E27FC236}">
                    <a16:creationId xmlns:a16="http://schemas.microsoft.com/office/drawing/2014/main" id="{E288352D-6F27-4727-9241-658737B623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19398" y="666438"/>
                <a:ext cx="121406" cy="72626"/>
              </a:xfrm>
              <a:custGeom>
                <a:avLst/>
                <a:gdLst>
                  <a:gd name="T0" fmla="*/ 16 w 37"/>
                  <a:gd name="T1" fmla="*/ 0 h 24"/>
                  <a:gd name="T2" fmla="*/ 11 w 37"/>
                  <a:gd name="T3" fmla="*/ 24 h 24"/>
                  <a:gd name="T4" fmla="*/ 16 w 37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4">
                    <a:moveTo>
                      <a:pt x="16" y="0"/>
                    </a:moveTo>
                    <a:cubicBezTo>
                      <a:pt x="37" y="6"/>
                      <a:pt x="30" y="20"/>
                      <a:pt x="11" y="24"/>
                    </a:cubicBezTo>
                    <a:cubicBezTo>
                      <a:pt x="0" y="17"/>
                      <a:pt x="5" y="3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18">
                <a:extLst>
                  <a:ext uri="{FF2B5EF4-FFF2-40B4-BE49-F238E27FC236}">
                    <a16:creationId xmlns:a16="http://schemas.microsoft.com/office/drawing/2014/main" id="{6AC265CB-8E11-45EF-8A58-9FCB96E0D9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22812" y="409695"/>
                <a:ext cx="138242" cy="78339"/>
              </a:xfrm>
              <a:custGeom>
                <a:avLst/>
                <a:gdLst>
                  <a:gd name="T0" fmla="*/ 6 w 42"/>
                  <a:gd name="T1" fmla="*/ 6 h 26"/>
                  <a:gd name="T2" fmla="*/ 21 w 42"/>
                  <a:gd name="T3" fmla="*/ 26 h 26"/>
                  <a:gd name="T4" fmla="*/ 6 w 42"/>
                  <a:gd name="T5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6">
                    <a:moveTo>
                      <a:pt x="6" y="6"/>
                    </a:moveTo>
                    <a:cubicBezTo>
                      <a:pt x="25" y="0"/>
                      <a:pt x="42" y="17"/>
                      <a:pt x="21" y="26"/>
                    </a:cubicBezTo>
                    <a:cubicBezTo>
                      <a:pt x="9" y="26"/>
                      <a:pt x="0" y="16"/>
                      <a:pt x="6" y="6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19">
                <a:extLst>
                  <a:ext uri="{FF2B5EF4-FFF2-40B4-BE49-F238E27FC236}">
                    <a16:creationId xmlns:a16="http://schemas.microsoft.com/office/drawing/2014/main" id="{DABD6D60-E6DC-4EFB-B755-7954BBAB8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12730" y="2096571"/>
                <a:ext cx="124951" cy="69362"/>
              </a:xfrm>
              <a:custGeom>
                <a:avLst/>
                <a:gdLst>
                  <a:gd name="T0" fmla="*/ 16 w 38"/>
                  <a:gd name="T1" fmla="*/ 0 h 23"/>
                  <a:gd name="T2" fmla="*/ 10 w 38"/>
                  <a:gd name="T3" fmla="*/ 23 h 23"/>
                  <a:gd name="T4" fmla="*/ 16 w 3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3">
                    <a:moveTo>
                      <a:pt x="16" y="0"/>
                    </a:moveTo>
                    <a:cubicBezTo>
                      <a:pt x="38" y="8"/>
                      <a:pt x="31" y="18"/>
                      <a:pt x="10" y="23"/>
                    </a:cubicBezTo>
                    <a:cubicBezTo>
                      <a:pt x="0" y="16"/>
                      <a:pt x="4" y="3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Freeform 20">
                <a:extLst>
                  <a:ext uri="{FF2B5EF4-FFF2-40B4-BE49-F238E27FC236}">
                    <a16:creationId xmlns:a16="http://schemas.microsoft.com/office/drawing/2014/main" id="{CF6F209B-B481-49BF-87A6-6201C22D8D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97493" y="2294129"/>
                <a:ext cx="128495" cy="78339"/>
              </a:xfrm>
              <a:custGeom>
                <a:avLst/>
                <a:gdLst>
                  <a:gd name="T0" fmla="*/ 24 w 39"/>
                  <a:gd name="T1" fmla="*/ 0 h 26"/>
                  <a:gd name="T2" fmla="*/ 20 w 39"/>
                  <a:gd name="T3" fmla="*/ 26 h 26"/>
                  <a:gd name="T4" fmla="*/ 24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4" y="0"/>
                    </a:moveTo>
                    <a:cubicBezTo>
                      <a:pt x="39" y="3"/>
                      <a:pt x="36" y="26"/>
                      <a:pt x="20" y="26"/>
                    </a:cubicBezTo>
                    <a:cubicBezTo>
                      <a:pt x="0" y="18"/>
                      <a:pt x="3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Freeform 22">
                <a:extLst>
                  <a:ext uri="{FF2B5EF4-FFF2-40B4-BE49-F238E27FC236}">
                    <a16:creationId xmlns:a16="http://schemas.microsoft.com/office/drawing/2014/main" id="{F1FA7743-5F0C-45CC-8886-3340214982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66832" y="1123972"/>
                <a:ext cx="150648" cy="99554"/>
              </a:xfrm>
              <a:custGeom>
                <a:avLst/>
                <a:gdLst>
                  <a:gd name="T0" fmla="*/ 26 w 46"/>
                  <a:gd name="T1" fmla="*/ 0 h 33"/>
                  <a:gd name="T2" fmla="*/ 38 w 46"/>
                  <a:gd name="T3" fmla="*/ 22 h 33"/>
                  <a:gd name="T4" fmla="*/ 26 w 46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33">
                    <a:moveTo>
                      <a:pt x="26" y="0"/>
                    </a:moveTo>
                    <a:cubicBezTo>
                      <a:pt x="29" y="0"/>
                      <a:pt x="46" y="16"/>
                      <a:pt x="38" y="22"/>
                    </a:cubicBezTo>
                    <a:cubicBezTo>
                      <a:pt x="16" y="33"/>
                      <a:pt x="0" y="5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23">
                <a:extLst>
                  <a:ext uri="{FF2B5EF4-FFF2-40B4-BE49-F238E27FC236}">
                    <a16:creationId xmlns:a16="http://schemas.microsoft.com/office/drawing/2014/main" id="{916D9D0F-5354-4875-9938-6387BFAEA3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80519" y="911406"/>
                <a:ext cx="134697" cy="81603"/>
              </a:xfrm>
              <a:custGeom>
                <a:avLst/>
                <a:gdLst>
                  <a:gd name="T0" fmla="*/ 19 w 41"/>
                  <a:gd name="T1" fmla="*/ 0 h 27"/>
                  <a:gd name="T2" fmla="*/ 8 w 41"/>
                  <a:gd name="T3" fmla="*/ 20 h 27"/>
                  <a:gd name="T4" fmla="*/ 19 w 41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7">
                    <a:moveTo>
                      <a:pt x="19" y="0"/>
                    </a:moveTo>
                    <a:cubicBezTo>
                      <a:pt x="41" y="10"/>
                      <a:pt x="28" y="27"/>
                      <a:pt x="8" y="20"/>
                    </a:cubicBezTo>
                    <a:cubicBezTo>
                      <a:pt x="0" y="8"/>
                      <a:pt x="7" y="2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Freeform 26">
                <a:extLst>
                  <a:ext uri="{FF2B5EF4-FFF2-40B4-BE49-F238E27FC236}">
                    <a16:creationId xmlns:a16="http://schemas.microsoft.com/office/drawing/2014/main" id="{0E294183-C628-4365-B907-E607D3DB12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67743" y="1395113"/>
                <a:ext cx="127608" cy="78339"/>
              </a:xfrm>
              <a:custGeom>
                <a:avLst/>
                <a:gdLst>
                  <a:gd name="T0" fmla="*/ 24 w 39"/>
                  <a:gd name="T1" fmla="*/ 0 h 26"/>
                  <a:gd name="T2" fmla="*/ 20 w 39"/>
                  <a:gd name="T3" fmla="*/ 25 h 26"/>
                  <a:gd name="T4" fmla="*/ 24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4" y="0"/>
                    </a:moveTo>
                    <a:cubicBezTo>
                      <a:pt x="39" y="2"/>
                      <a:pt x="36" y="26"/>
                      <a:pt x="20" y="25"/>
                    </a:cubicBezTo>
                    <a:cubicBezTo>
                      <a:pt x="0" y="18"/>
                      <a:pt x="3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Freeform 27">
                <a:extLst>
                  <a:ext uri="{FF2B5EF4-FFF2-40B4-BE49-F238E27FC236}">
                    <a16:creationId xmlns:a16="http://schemas.microsoft.com/office/drawing/2014/main" id="{86EA8FAD-5BF8-4312-84E8-774BCEBB41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58219" y="1832215"/>
                <a:ext cx="131153" cy="93843"/>
              </a:xfrm>
              <a:custGeom>
                <a:avLst/>
                <a:gdLst>
                  <a:gd name="T0" fmla="*/ 22 w 40"/>
                  <a:gd name="T1" fmla="*/ 0 h 31"/>
                  <a:gd name="T2" fmla="*/ 16 w 40"/>
                  <a:gd name="T3" fmla="*/ 25 h 31"/>
                  <a:gd name="T4" fmla="*/ 22 w 40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1">
                    <a:moveTo>
                      <a:pt x="22" y="0"/>
                    </a:moveTo>
                    <a:cubicBezTo>
                      <a:pt x="39" y="3"/>
                      <a:pt x="40" y="31"/>
                      <a:pt x="16" y="25"/>
                    </a:cubicBezTo>
                    <a:cubicBezTo>
                      <a:pt x="0" y="7"/>
                      <a:pt x="13" y="4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Freeform 28">
                <a:extLst>
                  <a:ext uri="{FF2B5EF4-FFF2-40B4-BE49-F238E27FC236}">
                    <a16:creationId xmlns:a16="http://schemas.microsoft.com/office/drawing/2014/main" id="{3464AF92-0BBD-433C-B88A-B18E00B14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45303" y="1609623"/>
                <a:ext cx="127608" cy="69362"/>
              </a:xfrm>
              <a:custGeom>
                <a:avLst/>
                <a:gdLst>
                  <a:gd name="T0" fmla="*/ 16 w 39"/>
                  <a:gd name="T1" fmla="*/ 0 h 23"/>
                  <a:gd name="T2" fmla="*/ 11 w 39"/>
                  <a:gd name="T3" fmla="*/ 23 h 23"/>
                  <a:gd name="T4" fmla="*/ 16 w 3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3">
                    <a:moveTo>
                      <a:pt x="16" y="0"/>
                    </a:moveTo>
                    <a:cubicBezTo>
                      <a:pt x="39" y="7"/>
                      <a:pt x="31" y="17"/>
                      <a:pt x="11" y="23"/>
                    </a:cubicBezTo>
                    <a:cubicBezTo>
                      <a:pt x="0" y="16"/>
                      <a:pt x="4" y="2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Freeform 30">
                <a:extLst>
                  <a:ext uri="{FF2B5EF4-FFF2-40B4-BE49-F238E27FC236}">
                    <a16:creationId xmlns:a16="http://schemas.microsoft.com/office/drawing/2014/main" id="{F4CE669E-8A98-4951-BC23-D1A03B0181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20553" y="1152725"/>
                <a:ext cx="9748" cy="5712"/>
              </a:xfrm>
              <a:custGeom>
                <a:avLst/>
                <a:gdLst>
                  <a:gd name="T0" fmla="*/ 1 w 3"/>
                  <a:gd name="T1" fmla="*/ 0 h 2"/>
                  <a:gd name="T2" fmla="*/ 2 w 3"/>
                  <a:gd name="T3" fmla="*/ 2 h 2"/>
                  <a:gd name="T4" fmla="*/ 1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3" y="2"/>
                      <a:pt x="2" y="2"/>
                    </a:cubicBezTo>
                    <a:cubicBezTo>
                      <a:pt x="1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Freeform 43">
                <a:extLst>
                  <a:ext uri="{FF2B5EF4-FFF2-40B4-BE49-F238E27FC236}">
                    <a16:creationId xmlns:a16="http://schemas.microsoft.com/office/drawing/2014/main" id="{5BB7130C-3DF5-4615-BD83-A75F700915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634545" y="860614"/>
                <a:ext cx="143559" cy="75075"/>
              </a:xfrm>
              <a:custGeom>
                <a:avLst/>
                <a:gdLst>
                  <a:gd name="T0" fmla="*/ 28 w 44"/>
                  <a:gd name="T1" fmla="*/ 0 h 25"/>
                  <a:gd name="T2" fmla="*/ 25 w 44"/>
                  <a:gd name="T3" fmla="*/ 25 h 25"/>
                  <a:gd name="T4" fmla="*/ 28 w 44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25">
                    <a:moveTo>
                      <a:pt x="28" y="0"/>
                    </a:moveTo>
                    <a:cubicBezTo>
                      <a:pt x="44" y="2"/>
                      <a:pt x="38" y="22"/>
                      <a:pt x="25" y="25"/>
                    </a:cubicBezTo>
                    <a:cubicBezTo>
                      <a:pt x="0" y="25"/>
                      <a:pt x="9" y="5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Freeform 51">
                <a:extLst>
                  <a:ext uri="{FF2B5EF4-FFF2-40B4-BE49-F238E27FC236}">
                    <a16:creationId xmlns:a16="http://schemas.microsoft.com/office/drawing/2014/main" id="{EACB7AF9-EA00-4414-8437-3FDDB2E082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607514" y="1015030"/>
                <a:ext cx="115202" cy="90579"/>
              </a:xfrm>
              <a:custGeom>
                <a:avLst/>
                <a:gdLst>
                  <a:gd name="T0" fmla="*/ 19 w 35"/>
                  <a:gd name="T1" fmla="*/ 0 h 30"/>
                  <a:gd name="T2" fmla="*/ 33 w 35"/>
                  <a:gd name="T3" fmla="*/ 15 h 30"/>
                  <a:gd name="T4" fmla="*/ 25 w 35"/>
                  <a:gd name="T5" fmla="*/ 19 h 30"/>
                  <a:gd name="T6" fmla="*/ 19 w 35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0">
                    <a:moveTo>
                      <a:pt x="19" y="0"/>
                    </a:moveTo>
                    <a:cubicBezTo>
                      <a:pt x="26" y="0"/>
                      <a:pt x="35" y="8"/>
                      <a:pt x="33" y="15"/>
                    </a:cubicBezTo>
                    <a:cubicBezTo>
                      <a:pt x="30" y="12"/>
                      <a:pt x="27" y="17"/>
                      <a:pt x="25" y="19"/>
                    </a:cubicBezTo>
                    <a:cubicBezTo>
                      <a:pt x="7" y="30"/>
                      <a:pt x="0" y="5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Freeform 52">
                <a:extLst>
                  <a:ext uri="{FF2B5EF4-FFF2-40B4-BE49-F238E27FC236}">
                    <a16:creationId xmlns:a16="http://schemas.microsoft.com/office/drawing/2014/main" id="{FC2519C3-3C5A-43C9-9ECF-D097278C18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604519" y="450599"/>
                <a:ext cx="118747" cy="81603"/>
              </a:xfrm>
              <a:custGeom>
                <a:avLst/>
                <a:gdLst>
                  <a:gd name="T0" fmla="*/ 21 w 36"/>
                  <a:gd name="T1" fmla="*/ 0 h 27"/>
                  <a:gd name="T2" fmla="*/ 22 w 36"/>
                  <a:gd name="T3" fmla="*/ 27 h 27"/>
                  <a:gd name="T4" fmla="*/ 21 w 36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21" y="0"/>
                    </a:moveTo>
                    <a:cubicBezTo>
                      <a:pt x="33" y="3"/>
                      <a:pt x="36" y="23"/>
                      <a:pt x="22" y="27"/>
                    </a:cubicBezTo>
                    <a:cubicBezTo>
                      <a:pt x="3" y="25"/>
                      <a:pt x="0" y="1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Freeform 53">
                <a:extLst>
                  <a:ext uri="{FF2B5EF4-FFF2-40B4-BE49-F238E27FC236}">
                    <a16:creationId xmlns:a16="http://schemas.microsoft.com/office/drawing/2014/main" id="{62D72422-4E61-4321-BD7E-B56CC4B1A8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95600" y="1253803"/>
                <a:ext cx="127608" cy="79154"/>
              </a:xfrm>
              <a:custGeom>
                <a:avLst/>
                <a:gdLst>
                  <a:gd name="T0" fmla="*/ 24 w 39"/>
                  <a:gd name="T1" fmla="*/ 0 h 26"/>
                  <a:gd name="T2" fmla="*/ 20 w 39"/>
                  <a:gd name="T3" fmla="*/ 26 h 26"/>
                  <a:gd name="T4" fmla="*/ 24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4" y="0"/>
                    </a:moveTo>
                    <a:cubicBezTo>
                      <a:pt x="39" y="3"/>
                      <a:pt x="36" y="26"/>
                      <a:pt x="20" y="26"/>
                    </a:cubicBezTo>
                    <a:cubicBezTo>
                      <a:pt x="0" y="18"/>
                      <a:pt x="3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Freeform 54">
                <a:extLst>
                  <a:ext uri="{FF2B5EF4-FFF2-40B4-BE49-F238E27FC236}">
                    <a16:creationId xmlns:a16="http://schemas.microsoft.com/office/drawing/2014/main" id="{05F207C0-A03D-4E9A-803E-D82A7BA7E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81447" y="614227"/>
                <a:ext cx="134697" cy="105266"/>
              </a:xfrm>
              <a:custGeom>
                <a:avLst/>
                <a:gdLst>
                  <a:gd name="T0" fmla="*/ 28 w 41"/>
                  <a:gd name="T1" fmla="*/ 2 h 35"/>
                  <a:gd name="T2" fmla="*/ 40 w 41"/>
                  <a:gd name="T3" fmla="*/ 21 h 35"/>
                  <a:gd name="T4" fmla="*/ 28 w 41"/>
                  <a:gd name="T5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5">
                    <a:moveTo>
                      <a:pt x="28" y="2"/>
                    </a:moveTo>
                    <a:cubicBezTo>
                      <a:pt x="37" y="0"/>
                      <a:pt x="41" y="13"/>
                      <a:pt x="40" y="21"/>
                    </a:cubicBezTo>
                    <a:cubicBezTo>
                      <a:pt x="22" y="35"/>
                      <a:pt x="0" y="10"/>
                      <a:pt x="28" y="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Freeform 55">
                <a:extLst>
                  <a:ext uri="{FF2B5EF4-FFF2-40B4-BE49-F238E27FC236}">
                    <a16:creationId xmlns:a16="http://schemas.microsoft.com/office/drawing/2014/main" id="{255DAFDD-E023-4FF2-A2A7-6F405C8FCB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95460" y="1463404"/>
                <a:ext cx="131153" cy="69362"/>
              </a:xfrm>
              <a:custGeom>
                <a:avLst/>
                <a:gdLst>
                  <a:gd name="T0" fmla="*/ 24 w 40"/>
                  <a:gd name="T1" fmla="*/ 0 h 23"/>
                  <a:gd name="T2" fmla="*/ 25 w 40"/>
                  <a:gd name="T3" fmla="*/ 23 h 23"/>
                  <a:gd name="T4" fmla="*/ 24 w 40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3">
                    <a:moveTo>
                      <a:pt x="24" y="0"/>
                    </a:moveTo>
                    <a:cubicBezTo>
                      <a:pt x="40" y="0"/>
                      <a:pt x="38" y="20"/>
                      <a:pt x="25" y="23"/>
                    </a:cubicBezTo>
                    <a:cubicBezTo>
                      <a:pt x="0" y="22"/>
                      <a:pt x="6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Freeform 56">
                <a:extLst>
                  <a:ext uri="{FF2B5EF4-FFF2-40B4-BE49-F238E27FC236}">
                    <a16:creationId xmlns:a16="http://schemas.microsoft.com/office/drawing/2014/main" id="{75169B61-B4D2-4C2A-BF18-EB0AC8DE6A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95156" y="2293440"/>
                <a:ext cx="128495" cy="72626"/>
              </a:xfrm>
              <a:custGeom>
                <a:avLst/>
                <a:gdLst>
                  <a:gd name="T0" fmla="*/ 21 w 39"/>
                  <a:gd name="T1" fmla="*/ 0 h 24"/>
                  <a:gd name="T2" fmla="*/ 22 w 39"/>
                  <a:gd name="T3" fmla="*/ 24 h 24"/>
                  <a:gd name="T4" fmla="*/ 21 w 39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4">
                    <a:moveTo>
                      <a:pt x="21" y="0"/>
                    </a:moveTo>
                    <a:cubicBezTo>
                      <a:pt x="37" y="0"/>
                      <a:pt x="39" y="23"/>
                      <a:pt x="22" y="24"/>
                    </a:cubicBezTo>
                    <a:cubicBezTo>
                      <a:pt x="7" y="22"/>
                      <a:pt x="0" y="5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Freeform 57">
                <a:extLst>
                  <a:ext uri="{FF2B5EF4-FFF2-40B4-BE49-F238E27FC236}">
                    <a16:creationId xmlns:a16="http://schemas.microsoft.com/office/drawing/2014/main" id="{32FBF9CB-F983-4A89-A0D9-37056BB65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81609" y="1673149"/>
                <a:ext cx="140901" cy="93843"/>
              </a:xfrm>
              <a:custGeom>
                <a:avLst/>
                <a:gdLst>
                  <a:gd name="T0" fmla="*/ 27 w 43"/>
                  <a:gd name="T1" fmla="*/ 3 h 31"/>
                  <a:gd name="T2" fmla="*/ 40 w 43"/>
                  <a:gd name="T3" fmla="*/ 23 h 31"/>
                  <a:gd name="T4" fmla="*/ 27 w 43"/>
                  <a:gd name="T5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1">
                    <a:moveTo>
                      <a:pt x="27" y="3"/>
                    </a:moveTo>
                    <a:cubicBezTo>
                      <a:pt x="35" y="0"/>
                      <a:pt x="43" y="17"/>
                      <a:pt x="40" y="23"/>
                    </a:cubicBezTo>
                    <a:cubicBezTo>
                      <a:pt x="21" y="31"/>
                      <a:pt x="0" y="15"/>
                      <a:pt x="27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Freeform 59">
                <a:extLst>
                  <a:ext uri="{FF2B5EF4-FFF2-40B4-BE49-F238E27FC236}">
                    <a16:creationId xmlns:a16="http://schemas.microsoft.com/office/drawing/2014/main" id="{F0884E69-5FA6-4C8C-A64C-DBB313AC2C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61059" y="255502"/>
                <a:ext cx="124063" cy="78339"/>
              </a:xfrm>
              <a:custGeom>
                <a:avLst/>
                <a:gdLst>
                  <a:gd name="T0" fmla="*/ 22 w 38"/>
                  <a:gd name="T1" fmla="*/ 0 h 26"/>
                  <a:gd name="T2" fmla="*/ 18 w 38"/>
                  <a:gd name="T3" fmla="*/ 26 h 26"/>
                  <a:gd name="T4" fmla="*/ 22 w 38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6">
                    <a:moveTo>
                      <a:pt x="22" y="0"/>
                    </a:moveTo>
                    <a:cubicBezTo>
                      <a:pt x="38" y="3"/>
                      <a:pt x="33" y="25"/>
                      <a:pt x="18" y="26"/>
                    </a:cubicBezTo>
                    <a:cubicBezTo>
                      <a:pt x="0" y="20"/>
                      <a:pt x="6" y="3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Freeform 60">
                <a:extLst>
                  <a:ext uri="{FF2B5EF4-FFF2-40B4-BE49-F238E27FC236}">
                    <a16:creationId xmlns:a16="http://schemas.microsoft.com/office/drawing/2014/main" id="{ED1FD4E2-312B-48A6-9F17-2D0BD4CFB3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6290" y="1902943"/>
                <a:ext cx="131153" cy="69362"/>
              </a:xfrm>
              <a:custGeom>
                <a:avLst/>
                <a:gdLst>
                  <a:gd name="T0" fmla="*/ 24 w 40"/>
                  <a:gd name="T1" fmla="*/ 0 h 23"/>
                  <a:gd name="T2" fmla="*/ 25 w 40"/>
                  <a:gd name="T3" fmla="*/ 23 h 23"/>
                  <a:gd name="T4" fmla="*/ 24 w 40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3">
                    <a:moveTo>
                      <a:pt x="24" y="0"/>
                    </a:moveTo>
                    <a:cubicBezTo>
                      <a:pt x="40" y="0"/>
                      <a:pt x="38" y="20"/>
                      <a:pt x="25" y="23"/>
                    </a:cubicBezTo>
                    <a:cubicBezTo>
                      <a:pt x="0" y="22"/>
                      <a:pt x="6" y="4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Freeform 61">
                <a:extLst>
                  <a:ext uri="{FF2B5EF4-FFF2-40B4-BE49-F238E27FC236}">
                    <a16:creationId xmlns:a16="http://schemas.microsoft.com/office/drawing/2014/main" id="{EA111918-CFCC-4C23-ADF2-ABCC68A7C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22587" y="2137303"/>
                <a:ext cx="137356" cy="99554"/>
              </a:xfrm>
              <a:custGeom>
                <a:avLst/>
                <a:gdLst>
                  <a:gd name="T0" fmla="*/ 25 w 42"/>
                  <a:gd name="T1" fmla="*/ 1 h 33"/>
                  <a:gd name="T2" fmla="*/ 4 w 42"/>
                  <a:gd name="T3" fmla="*/ 19 h 33"/>
                  <a:gd name="T4" fmla="*/ 25 w 42"/>
                  <a:gd name="T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3">
                    <a:moveTo>
                      <a:pt x="25" y="1"/>
                    </a:moveTo>
                    <a:cubicBezTo>
                      <a:pt x="42" y="14"/>
                      <a:pt x="15" y="33"/>
                      <a:pt x="4" y="19"/>
                    </a:cubicBezTo>
                    <a:cubicBezTo>
                      <a:pt x="0" y="5"/>
                      <a:pt x="16" y="0"/>
                      <a:pt x="25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Freeform 78">
                <a:extLst>
                  <a:ext uri="{FF2B5EF4-FFF2-40B4-BE49-F238E27FC236}">
                    <a16:creationId xmlns:a16="http://schemas.microsoft.com/office/drawing/2014/main" id="{7E5CA7B2-3753-4B7D-A722-D95342BB87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41825" y="721042"/>
                <a:ext cx="147990" cy="75075"/>
              </a:xfrm>
              <a:custGeom>
                <a:avLst/>
                <a:gdLst>
                  <a:gd name="T0" fmla="*/ 22 w 45"/>
                  <a:gd name="T1" fmla="*/ 0 h 25"/>
                  <a:gd name="T2" fmla="*/ 28 w 45"/>
                  <a:gd name="T3" fmla="*/ 25 h 25"/>
                  <a:gd name="T4" fmla="*/ 22 w 45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25">
                    <a:moveTo>
                      <a:pt x="22" y="0"/>
                    </a:moveTo>
                    <a:cubicBezTo>
                      <a:pt x="32" y="1"/>
                      <a:pt x="45" y="21"/>
                      <a:pt x="28" y="25"/>
                    </a:cubicBezTo>
                    <a:cubicBezTo>
                      <a:pt x="9" y="23"/>
                      <a:pt x="0" y="9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Freeform 79">
                <a:extLst>
                  <a:ext uri="{FF2B5EF4-FFF2-40B4-BE49-F238E27FC236}">
                    <a16:creationId xmlns:a16="http://schemas.microsoft.com/office/drawing/2014/main" id="{CC9214A9-8EEB-41B0-83FB-80BEBD9652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54197" y="952087"/>
                <a:ext cx="124063" cy="69362"/>
              </a:xfrm>
              <a:custGeom>
                <a:avLst/>
                <a:gdLst>
                  <a:gd name="T0" fmla="*/ 20 w 38"/>
                  <a:gd name="T1" fmla="*/ 0 h 23"/>
                  <a:gd name="T2" fmla="*/ 20 w 38"/>
                  <a:gd name="T3" fmla="*/ 22 h 23"/>
                  <a:gd name="T4" fmla="*/ 20 w 3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3">
                    <a:moveTo>
                      <a:pt x="20" y="0"/>
                    </a:moveTo>
                    <a:cubicBezTo>
                      <a:pt x="37" y="3"/>
                      <a:pt x="38" y="23"/>
                      <a:pt x="20" y="22"/>
                    </a:cubicBezTo>
                    <a:cubicBezTo>
                      <a:pt x="8" y="18"/>
                      <a:pt x="0" y="5"/>
                      <a:pt x="2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Freeform 80">
                <a:extLst>
                  <a:ext uri="{FF2B5EF4-FFF2-40B4-BE49-F238E27FC236}">
                    <a16:creationId xmlns:a16="http://schemas.microsoft.com/office/drawing/2014/main" id="{33157A90-4AF1-4A40-8125-803407C021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48856" y="1189882"/>
                <a:ext cx="124951" cy="66098"/>
              </a:xfrm>
              <a:custGeom>
                <a:avLst/>
                <a:gdLst>
                  <a:gd name="T0" fmla="*/ 21 w 38"/>
                  <a:gd name="T1" fmla="*/ 0 h 22"/>
                  <a:gd name="T2" fmla="*/ 21 w 38"/>
                  <a:gd name="T3" fmla="*/ 22 h 22"/>
                  <a:gd name="T4" fmla="*/ 21 w 38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2">
                    <a:moveTo>
                      <a:pt x="21" y="0"/>
                    </a:moveTo>
                    <a:cubicBezTo>
                      <a:pt x="37" y="2"/>
                      <a:pt x="38" y="20"/>
                      <a:pt x="21" y="22"/>
                    </a:cubicBezTo>
                    <a:cubicBezTo>
                      <a:pt x="9" y="16"/>
                      <a:pt x="0" y="6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Freeform 81">
                <a:extLst>
                  <a:ext uri="{FF2B5EF4-FFF2-40B4-BE49-F238E27FC236}">
                    <a16:creationId xmlns:a16="http://schemas.microsoft.com/office/drawing/2014/main" id="{32D1FB24-5EA3-488F-913F-B3C1BB0367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1906" y="2202936"/>
                <a:ext cx="140901" cy="90579"/>
              </a:xfrm>
              <a:custGeom>
                <a:avLst/>
                <a:gdLst>
                  <a:gd name="T0" fmla="*/ 27 w 43"/>
                  <a:gd name="T1" fmla="*/ 3 h 30"/>
                  <a:gd name="T2" fmla="*/ 40 w 43"/>
                  <a:gd name="T3" fmla="*/ 22 h 30"/>
                  <a:gd name="T4" fmla="*/ 27 w 43"/>
                  <a:gd name="T5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0">
                    <a:moveTo>
                      <a:pt x="27" y="3"/>
                    </a:moveTo>
                    <a:cubicBezTo>
                      <a:pt x="35" y="0"/>
                      <a:pt x="43" y="16"/>
                      <a:pt x="40" y="22"/>
                    </a:cubicBezTo>
                    <a:cubicBezTo>
                      <a:pt x="21" y="30"/>
                      <a:pt x="0" y="15"/>
                      <a:pt x="27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Freeform 82">
                <a:extLst>
                  <a:ext uri="{FF2B5EF4-FFF2-40B4-BE49-F238E27FC236}">
                    <a16:creationId xmlns:a16="http://schemas.microsoft.com/office/drawing/2014/main" id="{58FC3262-B888-4936-87A0-9A494483A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9742" y="1980483"/>
                <a:ext cx="128495" cy="69362"/>
              </a:xfrm>
              <a:custGeom>
                <a:avLst/>
                <a:gdLst>
                  <a:gd name="T0" fmla="*/ 16 w 39"/>
                  <a:gd name="T1" fmla="*/ 0 h 23"/>
                  <a:gd name="T2" fmla="*/ 10 w 39"/>
                  <a:gd name="T3" fmla="*/ 23 h 23"/>
                  <a:gd name="T4" fmla="*/ 16 w 3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3">
                    <a:moveTo>
                      <a:pt x="16" y="0"/>
                    </a:moveTo>
                    <a:cubicBezTo>
                      <a:pt x="39" y="8"/>
                      <a:pt x="31" y="18"/>
                      <a:pt x="10" y="23"/>
                    </a:cubicBezTo>
                    <a:cubicBezTo>
                      <a:pt x="0" y="16"/>
                      <a:pt x="4" y="3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Freeform 83">
                <a:extLst>
                  <a:ext uri="{FF2B5EF4-FFF2-40B4-BE49-F238E27FC236}">
                    <a16:creationId xmlns:a16="http://schemas.microsoft.com/office/drawing/2014/main" id="{127CA728-BAE0-47A3-B0CA-5EB4FD148E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12299" y="1665695"/>
                <a:ext cx="131153" cy="157493"/>
              </a:xfrm>
              <a:custGeom>
                <a:avLst/>
                <a:gdLst>
                  <a:gd name="T0" fmla="*/ 13 w 40"/>
                  <a:gd name="T1" fmla="*/ 7 h 52"/>
                  <a:gd name="T2" fmla="*/ 0 w 40"/>
                  <a:gd name="T3" fmla="*/ 24 h 52"/>
                  <a:gd name="T4" fmla="*/ 13 w 40"/>
                  <a:gd name="T5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2">
                    <a:moveTo>
                      <a:pt x="13" y="7"/>
                    </a:moveTo>
                    <a:cubicBezTo>
                      <a:pt x="40" y="12"/>
                      <a:pt x="18" y="52"/>
                      <a:pt x="0" y="24"/>
                    </a:cubicBezTo>
                    <a:cubicBezTo>
                      <a:pt x="2" y="0"/>
                      <a:pt x="6" y="17"/>
                      <a:pt x="13" y="7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84">
                <a:extLst>
                  <a:ext uri="{FF2B5EF4-FFF2-40B4-BE49-F238E27FC236}">
                    <a16:creationId xmlns:a16="http://schemas.microsoft.com/office/drawing/2014/main" id="{0130CB83-550A-45A8-A9AB-0A9E134291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23315" y="516456"/>
                <a:ext cx="131153" cy="88130"/>
              </a:xfrm>
              <a:custGeom>
                <a:avLst/>
                <a:gdLst>
                  <a:gd name="T0" fmla="*/ 18 w 40"/>
                  <a:gd name="T1" fmla="*/ 1 h 29"/>
                  <a:gd name="T2" fmla="*/ 6 w 40"/>
                  <a:gd name="T3" fmla="*/ 20 h 29"/>
                  <a:gd name="T4" fmla="*/ 18 w 40"/>
                  <a:gd name="T5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18" y="1"/>
                    </a:moveTo>
                    <a:cubicBezTo>
                      <a:pt x="40" y="6"/>
                      <a:pt x="25" y="29"/>
                      <a:pt x="6" y="20"/>
                    </a:cubicBezTo>
                    <a:cubicBezTo>
                      <a:pt x="0" y="10"/>
                      <a:pt x="5" y="0"/>
                      <a:pt x="18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86">
                <a:extLst>
                  <a:ext uri="{FF2B5EF4-FFF2-40B4-BE49-F238E27FC236}">
                    <a16:creationId xmlns:a16="http://schemas.microsoft.com/office/drawing/2014/main" id="{CAEE495A-5C27-457A-BD41-20611D5D02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3284" y="170447"/>
                <a:ext cx="131153" cy="112612"/>
              </a:xfrm>
              <a:custGeom>
                <a:avLst/>
                <a:gdLst>
                  <a:gd name="T0" fmla="*/ 22 w 40"/>
                  <a:gd name="T1" fmla="*/ 1 h 37"/>
                  <a:gd name="T2" fmla="*/ 15 w 40"/>
                  <a:gd name="T3" fmla="*/ 23 h 37"/>
                  <a:gd name="T4" fmla="*/ 22 w 40"/>
                  <a:gd name="T5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7">
                    <a:moveTo>
                      <a:pt x="22" y="1"/>
                    </a:moveTo>
                    <a:cubicBezTo>
                      <a:pt x="40" y="3"/>
                      <a:pt x="33" y="37"/>
                      <a:pt x="15" y="23"/>
                    </a:cubicBezTo>
                    <a:cubicBezTo>
                      <a:pt x="0" y="20"/>
                      <a:pt x="7" y="0"/>
                      <a:pt x="22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Freeform 89">
                <a:extLst>
                  <a:ext uri="{FF2B5EF4-FFF2-40B4-BE49-F238E27FC236}">
                    <a16:creationId xmlns:a16="http://schemas.microsoft.com/office/drawing/2014/main" id="{BB1F32F7-014F-45A8-844E-56C76D98A7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8087" y="1453344"/>
                <a:ext cx="134697" cy="93027"/>
              </a:xfrm>
              <a:custGeom>
                <a:avLst/>
                <a:gdLst>
                  <a:gd name="T0" fmla="*/ 23 w 41"/>
                  <a:gd name="T1" fmla="*/ 0 h 31"/>
                  <a:gd name="T2" fmla="*/ 16 w 41"/>
                  <a:gd name="T3" fmla="*/ 25 h 31"/>
                  <a:gd name="T4" fmla="*/ 23 w 41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1">
                    <a:moveTo>
                      <a:pt x="23" y="0"/>
                    </a:moveTo>
                    <a:cubicBezTo>
                      <a:pt x="40" y="3"/>
                      <a:pt x="41" y="31"/>
                      <a:pt x="16" y="25"/>
                    </a:cubicBezTo>
                    <a:cubicBezTo>
                      <a:pt x="0" y="7"/>
                      <a:pt x="14" y="4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Freeform 90">
                <a:extLst>
                  <a:ext uri="{FF2B5EF4-FFF2-40B4-BE49-F238E27FC236}">
                    <a16:creationId xmlns:a16="http://schemas.microsoft.com/office/drawing/2014/main" id="{0CF27E5B-05B7-44DF-94AE-4365D50B88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65939" y="2076253"/>
                <a:ext cx="2659" cy="897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2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1" y="0"/>
                      <a:pt x="1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105">
                <a:extLst>
                  <a:ext uri="{FF2B5EF4-FFF2-40B4-BE49-F238E27FC236}">
                    <a16:creationId xmlns:a16="http://schemas.microsoft.com/office/drawing/2014/main" id="{BEEE0FD8-81BE-4670-A0B1-FD1C191910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79346" y="1981944"/>
                <a:ext cx="140901" cy="93027"/>
              </a:xfrm>
              <a:custGeom>
                <a:avLst/>
                <a:gdLst>
                  <a:gd name="T0" fmla="*/ 26 w 43"/>
                  <a:gd name="T1" fmla="*/ 3 h 31"/>
                  <a:gd name="T2" fmla="*/ 39 w 43"/>
                  <a:gd name="T3" fmla="*/ 23 h 31"/>
                  <a:gd name="T4" fmla="*/ 26 w 43"/>
                  <a:gd name="T5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1">
                    <a:moveTo>
                      <a:pt x="26" y="3"/>
                    </a:moveTo>
                    <a:cubicBezTo>
                      <a:pt x="34" y="0"/>
                      <a:pt x="43" y="17"/>
                      <a:pt x="39" y="23"/>
                    </a:cubicBezTo>
                    <a:cubicBezTo>
                      <a:pt x="20" y="31"/>
                      <a:pt x="0" y="15"/>
                      <a:pt x="26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106">
                <a:extLst>
                  <a:ext uri="{FF2B5EF4-FFF2-40B4-BE49-F238E27FC236}">
                    <a16:creationId xmlns:a16="http://schemas.microsoft.com/office/drawing/2014/main" id="{9F9A6256-1F3C-46D5-8441-488BB1E8E4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68983" y="589065"/>
                <a:ext cx="134697" cy="97107"/>
              </a:xfrm>
              <a:custGeom>
                <a:avLst/>
                <a:gdLst>
                  <a:gd name="T0" fmla="*/ 25 w 41"/>
                  <a:gd name="T1" fmla="*/ 0 h 32"/>
                  <a:gd name="T2" fmla="*/ 4 w 41"/>
                  <a:gd name="T3" fmla="*/ 18 h 32"/>
                  <a:gd name="T4" fmla="*/ 25 w 41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2">
                    <a:moveTo>
                      <a:pt x="25" y="0"/>
                    </a:moveTo>
                    <a:cubicBezTo>
                      <a:pt x="41" y="13"/>
                      <a:pt x="15" y="32"/>
                      <a:pt x="4" y="18"/>
                    </a:cubicBezTo>
                    <a:cubicBezTo>
                      <a:pt x="0" y="5"/>
                      <a:pt x="15" y="0"/>
                      <a:pt x="25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Freeform 107">
                <a:extLst>
                  <a:ext uri="{FF2B5EF4-FFF2-40B4-BE49-F238E27FC236}">
                    <a16:creationId xmlns:a16="http://schemas.microsoft.com/office/drawing/2014/main" id="{BD9DB765-92D3-4BCB-918F-60D8DCDD74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54748" y="2269014"/>
                <a:ext cx="154193" cy="81603"/>
              </a:xfrm>
              <a:custGeom>
                <a:avLst/>
                <a:gdLst>
                  <a:gd name="T0" fmla="*/ 31 w 47"/>
                  <a:gd name="T1" fmla="*/ 0 h 27"/>
                  <a:gd name="T2" fmla="*/ 17 w 47"/>
                  <a:gd name="T3" fmla="*/ 23 h 27"/>
                  <a:gd name="T4" fmla="*/ 31 w 47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27">
                    <a:moveTo>
                      <a:pt x="31" y="0"/>
                    </a:moveTo>
                    <a:cubicBezTo>
                      <a:pt x="47" y="10"/>
                      <a:pt x="32" y="27"/>
                      <a:pt x="17" y="23"/>
                    </a:cubicBezTo>
                    <a:cubicBezTo>
                      <a:pt x="0" y="14"/>
                      <a:pt x="18" y="0"/>
                      <a:pt x="3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Freeform 108">
                <a:extLst>
                  <a:ext uri="{FF2B5EF4-FFF2-40B4-BE49-F238E27FC236}">
                    <a16:creationId xmlns:a16="http://schemas.microsoft.com/office/drawing/2014/main" id="{8AFA6628-0664-424D-905E-6FAE9FCFAA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66654" y="1198910"/>
                <a:ext cx="121406" cy="90579"/>
              </a:xfrm>
              <a:custGeom>
                <a:avLst/>
                <a:gdLst>
                  <a:gd name="T0" fmla="*/ 26 w 37"/>
                  <a:gd name="T1" fmla="*/ 1 h 30"/>
                  <a:gd name="T2" fmla="*/ 35 w 37"/>
                  <a:gd name="T3" fmla="*/ 21 h 30"/>
                  <a:gd name="T4" fmla="*/ 26 w 37"/>
                  <a:gd name="T5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30">
                    <a:moveTo>
                      <a:pt x="26" y="1"/>
                    </a:moveTo>
                    <a:cubicBezTo>
                      <a:pt x="35" y="0"/>
                      <a:pt x="37" y="13"/>
                      <a:pt x="35" y="21"/>
                    </a:cubicBezTo>
                    <a:cubicBezTo>
                      <a:pt x="14" y="30"/>
                      <a:pt x="0" y="8"/>
                      <a:pt x="26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Freeform 109">
                <a:extLst>
                  <a:ext uri="{FF2B5EF4-FFF2-40B4-BE49-F238E27FC236}">
                    <a16:creationId xmlns:a16="http://schemas.microsoft.com/office/drawing/2014/main" id="{433F27B3-462C-45E8-A759-DE553E29A3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9851" y="1700235"/>
                <a:ext cx="154193" cy="84866"/>
              </a:xfrm>
              <a:custGeom>
                <a:avLst/>
                <a:gdLst>
                  <a:gd name="T0" fmla="*/ 26 w 47"/>
                  <a:gd name="T1" fmla="*/ 0 h 28"/>
                  <a:gd name="T2" fmla="*/ 10 w 47"/>
                  <a:gd name="T3" fmla="*/ 26 h 28"/>
                  <a:gd name="T4" fmla="*/ 26 w 47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28">
                    <a:moveTo>
                      <a:pt x="26" y="0"/>
                    </a:moveTo>
                    <a:cubicBezTo>
                      <a:pt x="47" y="13"/>
                      <a:pt x="28" y="28"/>
                      <a:pt x="10" y="26"/>
                    </a:cubicBezTo>
                    <a:cubicBezTo>
                      <a:pt x="0" y="13"/>
                      <a:pt x="15" y="4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Freeform 110">
                <a:extLst>
                  <a:ext uri="{FF2B5EF4-FFF2-40B4-BE49-F238E27FC236}">
                    <a16:creationId xmlns:a16="http://schemas.microsoft.com/office/drawing/2014/main" id="{7EC57FD0-F081-4D0F-B32F-E1963A8DE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6707" y="341230"/>
                <a:ext cx="127608" cy="114243"/>
              </a:xfrm>
              <a:custGeom>
                <a:avLst/>
                <a:gdLst>
                  <a:gd name="T0" fmla="*/ 21 w 39"/>
                  <a:gd name="T1" fmla="*/ 1 h 38"/>
                  <a:gd name="T2" fmla="*/ 39 w 39"/>
                  <a:gd name="T3" fmla="*/ 18 h 38"/>
                  <a:gd name="T4" fmla="*/ 21 w 39"/>
                  <a:gd name="T5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38">
                    <a:moveTo>
                      <a:pt x="21" y="1"/>
                    </a:moveTo>
                    <a:cubicBezTo>
                      <a:pt x="35" y="0"/>
                      <a:pt x="38" y="8"/>
                      <a:pt x="39" y="18"/>
                    </a:cubicBezTo>
                    <a:cubicBezTo>
                      <a:pt x="25" y="38"/>
                      <a:pt x="0" y="13"/>
                      <a:pt x="2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Freeform 111">
                <a:extLst>
                  <a:ext uri="{FF2B5EF4-FFF2-40B4-BE49-F238E27FC236}">
                    <a16:creationId xmlns:a16="http://schemas.microsoft.com/office/drawing/2014/main" id="{B268BB25-E444-4C92-83A1-E4D6F070DB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7906" y="1428730"/>
                <a:ext cx="131153" cy="87315"/>
              </a:xfrm>
              <a:custGeom>
                <a:avLst/>
                <a:gdLst>
                  <a:gd name="T0" fmla="*/ 24 w 40"/>
                  <a:gd name="T1" fmla="*/ 0 h 29"/>
                  <a:gd name="T2" fmla="*/ 20 w 40"/>
                  <a:gd name="T3" fmla="*/ 25 h 29"/>
                  <a:gd name="T4" fmla="*/ 24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4" y="0"/>
                    </a:moveTo>
                    <a:cubicBezTo>
                      <a:pt x="40" y="1"/>
                      <a:pt x="35" y="29"/>
                      <a:pt x="20" y="25"/>
                    </a:cubicBezTo>
                    <a:cubicBezTo>
                      <a:pt x="0" y="19"/>
                      <a:pt x="5" y="2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Freeform 112">
                <a:extLst>
                  <a:ext uri="{FF2B5EF4-FFF2-40B4-BE49-F238E27FC236}">
                    <a16:creationId xmlns:a16="http://schemas.microsoft.com/office/drawing/2014/main" id="{9468C251-DE21-4B48-9BE9-25473D0F52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57409" y="910076"/>
                <a:ext cx="117860" cy="81603"/>
              </a:xfrm>
              <a:custGeom>
                <a:avLst/>
                <a:gdLst>
                  <a:gd name="T0" fmla="*/ 19 w 36"/>
                  <a:gd name="T1" fmla="*/ 1 h 27"/>
                  <a:gd name="T2" fmla="*/ 21 w 36"/>
                  <a:gd name="T3" fmla="*/ 27 h 27"/>
                  <a:gd name="T4" fmla="*/ 19 w 36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19" y="1"/>
                    </a:moveTo>
                    <a:cubicBezTo>
                      <a:pt x="31" y="1"/>
                      <a:pt x="36" y="24"/>
                      <a:pt x="21" y="27"/>
                    </a:cubicBezTo>
                    <a:cubicBezTo>
                      <a:pt x="1" y="27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Freeform 5">
                <a:extLst>
                  <a:ext uri="{FF2B5EF4-FFF2-40B4-BE49-F238E27FC236}">
                    <a16:creationId xmlns:a16="http://schemas.microsoft.com/office/drawing/2014/main" id="{69374DCE-92DD-446F-9C06-4FD9C171AB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83378" y="2765199"/>
                <a:ext cx="121406" cy="81603"/>
              </a:xfrm>
              <a:custGeom>
                <a:avLst/>
                <a:gdLst>
                  <a:gd name="T0" fmla="*/ 20 w 37"/>
                  <a:gd name="T1" fmla="*/ 1 h 27"/>
                  <a:gd name="T2" fmla="*/ 22 w 37"/>
                  <a:gd name="T3" fmla="*/ 27 h 27"/>
                  <a:gd name="T4" fmla="*/ 20 w 37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7">
                    <a:moveTo>
                      <a:pt x="20" y="1"/>
                    </a:moveTo>
                    <a:cubicBezTo>
                      <a:pt x="31" y="1"/>
                      <a:pt x="37" y="24"/>
                      <a:pt x="22" y="27"/>
                    </a:cubicBezTo>
                    <a:cubicBezTo>
                      <a:pt x="2" y="27"/>
                      <a:pt x="0" y="0"/>
                      <a:pt x="20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Freeform 6">
                <a:extLst>
                  <a:ext uri="{FF2B5EF4-FFF2-40B4-BE49-F238E27FC236}">
                    <a16:creationId xmlns:a16="http://schemas.microsoft.com/office/drawing/2014/main" id="{258E2296-D453-46D9-818C-D207E49689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84905" y="5109356"/>
                <a:ext cx="124063" cy="87315"/>
              </a:xfrm>
              <a:custGeom>
                <a:avLst/>
                <a:gdLst>
                  <a:gd name="T0" fmla="*/ 12 w 38"/>
                  <a:gd name="T1" fmla="*/ 3 h 29"/>
                  <a:gd name="T2" fmla="*/ 15 w 38"/>
                  <a:gd name="T3" fmla="*/ 29 h 29"/>
                  <a:gd name="T4" fmla="*/ 12 w 38"/>
                  <a:gd name="T5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9">
                    <a:moveTo>
                      <a:pt x="12" y="3"/>
                    </a:moveTo>
                    <a:cubicBezTo>
                      <a:pt x="34" y="0"/>
                      <a:pt x="38" y="26"/>
                      <a:pt x="15" y="29"/>
                    </a:cubicBezTo>
                    <a:cubicBezTo>
                      <a:pt x="4" y="23"/>
                      <a:pt x="0" y="9"/>
                      <a:pt x="12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Freeform 7">
                <a:extLst>
                  <a:ext uri="{FF2B5EF4-FFF2-40B4-BE49-F238E27FC236}">
                    <a16:creationId xmlns:a16="http://schemas.microsoft.com/office/drawing/2014/main" id="{48207F15-77EC-4A91-A365-6895A9C6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53335" y="2478886"/>
                <a:ext cx="138242" cy="100371"/>
              </a:xfrm>
              <a:custGeom>
                <a:avLst/>
                <a:gdLst>
                  <a:gd name="T0" fmla="*/ 25 w 42"/>
                  <a:gd name="T1" fmla="*/ 1 h 33"/>
                  <a:gd name="T2" fmla="*/ 4 w 42"/>
                  <a:gd name="T3" fmla="*/ 19 h 33"/>
                  <a:gd name="T4" fmla="*/ 25 w 42"/>
                  <a:gd name="T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3">
                    <a:moveTo>
                      <a:pt x="25" y="1"/>
                    </a:moveTo>
                    <a:cubicBezTo>
                      <a:pt x="42" y="14"/>
                      <a:pt x="15" y="33"/>
                      <a:pt x="4" y="19"/>
                    </a:cubicBezTo>
                    <a:cubicBezTo>
                      <a:pt x="0" y="6"/>
                      <a:pt x="15" y="0"/>
                      <a:pt x="25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Freeform 8">
                <a:extLst>
                  <a:ext uri="{FF2B5EF4-FFF2-40B4-BE49-F238E27FC236}">
                    <a16:creationId xmlns:a16="http://schemas.microsoft.com/office/drawing/2014/main" id="{A96D38DB-9495-4DBE-BDB7-EB1595D381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41783" y="4810310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Freeform 9">
                <a:extLst>
                  <a:ext uri="{FF2B5EF4-FFF2-40B4-BE49-F238E27FC236}">
                    <a16:creationId xmlns:a16="http://schemas.microsoft.com/office/drawing/2014/main" id="{29B258E2-CEDB-45A9-B556-32AC71C4F1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49921" y="4529838"/>
                <a:ext cx="121406" cy="88130"/>
              </a:xfrm>
              <a:custGeom>
                <a:avLst/>
                <a:gdLst>
                  <a:gd name="T0" fmla="*/ 18 w 37"/>
                  <a:gd name="T1" fmla="*/ 4 h 29"/>
                  <a:gd name="T2" fmla="*/ 22 w 37"/>
                  <a:gd name="T3" fmla="*/ 29 h 29"/>
                  <a:gd name="T4" fmla="*/ 18 w 37"/>
                  <a:gd name="T5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9">
                    <a:moveTo>
                      <a:pt x="18" y="4"/>
                    </a:moveTo>
                    <a:cubicBezTo>
                      <a:pt x="35" y="0"/>
                      <a:pt x="37" y="28"/>
                      <a:pt x="22" y="29"/>
                    </a:cubicBezTo>
                    <a:cubicBezTo>
                      <a:pt x="7" y="28"/>
                      <a:pt x="0" y="14"/>
                      <a:pt x="18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Freeform 11">
                <a:extLst>
                  <a:ext uri="{FF2B5EF4-FFF2-40B4-BE49-F238E27FC236}">
                    <a16:creationId xmlns:a16="http://schemas.microsoft.com/office/drawing/2014/main" id="{2D586C45-5DFF-41ED-AEB9-8F3858E4EC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10282" y="4268606"/>
                <a:ext cx="143559" cy="102819"/>
              </a:xfrm>
              <a:custGeom>
                <a:avLst/>
                <a:gdLst>
                  <a:gd name="T0" fmla="*/ 31 w 44"/>
                  <a:gd name="T1" fmla="*/ 1 h 34"/>
                  <a:gd name="T2" fmla="*/ 42 w 44"/>
                  <a:gd name="T3" fmla="*/ 19 h 34"/>
                  <a:gd name="T4" fmla="*/ 31 w 44"/>
                  <a:gd name="T5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31" y="1"/>
                    </a:moveTo>
                    <a:cubicBezTo>
                      <a:pt x="39" y="0"/>
                      <a:pt x="44" y="12"/>
                      <a:pt x="42" y="19"/>
                    </a:cubicBezTo>
                    <a:cubicBezTo>
                      <a:pt x="25" y="34"/>
                      <a:pt x="0" y="8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Freeform 12">
                <a:extLst>
                  <a:ext uri="{FF2B5EF4-FFF2-40B4-BE49-F238E27FC236}">
                    <a16:creationId xmlns:a16="http://schemas.microsoft.com/office/drawing/2014/main" id="{C9B4633B-7A14-4DFF-9B10-E15DE426C1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22058" y="3766125"/>
                <a:ext cx="134697" cy="81603"/>
              </a:xfrm>
              <a:custGeom>
                <a:avLst/>
                <a:gdLst>
                  <a:gd name="T0" fmla="*/ 22 w 41"/>
                  <a:gd name="T1" fmla="*/ 0 h 27"/>
                  <a:gd name="T2" fmla="*/ 8 w 41"/>
                  <a:gd name="T3" fmla="*/ 20 h 27"/>
                  <a:gd name="T4" fmla="*/ 22 w 41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7">
                    <a:moveTo>
                      <a:pt x="22" y="0"/>
                    </a:moveTo>
                    <a:cubicBezTo>
                      <a:pt x="41" y="12"/>
                      <a:pt x="24" y="27"/>
                      <a:pt x="8" y="20"/>
                    </a:cubicBezTo>
                    <a:cubicBezTo>
                      <a:pt x="0" y="7"/>
                      <a:pt x="8" y="0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Freeform 13">
                <a:extLst>
                  <a:ext uri="{FF2B5EF4-FFF2-40B4-BE49-F238E27FC236}">
                    <a16:creationId xmlns:a16="http://schemas.microsoft.com/office/drawing/2014/main" id="{587B182B-8E16-43A1-A782-893619FC2C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26523" y="3170095"/>
                <a:ext cx="124951" cy="69362"/>
              </a:xfrm>
              <a:custGeom>
                <a:avLst/>
                <a:gdLst>
                  <a:gd name="T0" fmla="*/ 26 w 38"/>
                  <a:gd name="T1" fmla="*/ 0 h 23"/>
                  <a:gd name="T2" fmla="*/ 25 w 38"/>
                  <a:gd name="T3" fmla="*/ 23 h 23"/>
                  <a:gd name="T4" fmla="*/ 26 w 3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3">
                    <a:moveTo>
                      <a:pt x="26" y="0"/>
                    </a:moveTo>
                    <a:cubicBezTo>
                      <a:pt x="38" y="0"/>
                      <a:pt x="37" y="20"/>
                      <a:pt x="25" y="23"/>
                    </a:cubicBezTo>
                    <a:cubicBezTo>
                      <a:pt x="0" y="23"/>
                      <a:pt x="5" y="1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Freeform 14">
                <a:extLst>
                  <a:ext uri="{FF2B5EF4-FFF2-40B4-BE49-F238E27FC236}">
                    <a16:creationId xmlns:a16="http://schemas.microsoft.com/office/drawing/2014/main" id="{34A0BA23-5B00-44AE-AB93-135184C1A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17163" y="3410025"/>
                <a:ext cx="134697" cy="84866"/>
              </a:xfrm>
              <a:custGeom>
                <a:avLst/>
                <a:gdLst>
                  <a:gd name="T0" fmla="*/ 26 w 41"/>
                  <a:gd name="T1" fmla="*/ 1 h 28"/>
                  <a:gd name="T2" fmla="*/ 39 w 41"/>
                  <a:gd name="T3" fmla="*/ 20 h 28"/>
                  <a:gd name="T4" fmla="*/ 26 w 41"/>
                  <a:gd name="T5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8">
                    <a:moveTo>
                      <a:pt x="26" y="1"/>
                    </a:moveTo>
                    <a:cubicBezTo>
                      <a:pt x="34" y="0"/>
                      <a:pt x="41" y="12"/>
                      <a:pt x="39" y="20"/>
                    </a:cubicBezTo>
                    <a:cubicBezTo>
                      <a:pt x="17" y="28"/>
                      <a:pt x="0" y="12"/>
                      <a:pt x="26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Freeform 16">
                <a:extLst>
                  <a:ext uri="{FF2B5EF4-FFF2-40B4-BE49-F238E27FC236}">
                    <a16:creationId xmlns:a16="http://schemas.microsoft.com/office/drawing/2014/main" id="{1A1CF6B8-FC28-43CA-8304-83BA2847C1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00898" y="4009157"/>
                <a:ext cx="143559" cy="97107"/>
              </a:xfrm>
              <a:custGeom>
                <a:avLst/>
                <a:gdLst>
                  <a:gd name="T0" fmla="*/ 31 w 44"/>
                  <a:gd name="T1" fmla="*/ 1 h 32"/>
                  <a:gd name="T2" fmla="*/ 43 w 44"/>
                  <a:gd name="T3" fmla="*/ 15 h 32"/>
                  <a:gd name="T4" fmla="*/ 31 w 44"/>
                  <a:gd name="T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2">
                    <a:moveTo>
                      <a:pt x="31" y="1"/>
                    </a:moveTo>
                    <a:cubicBezTo>
                      <a:pt x="40" y="0"/>
                      <a:pt x="44" y="8"/>
                      <a:pt x="43" y="15"/>
                    </a:cubicBezTo>
                    <a:cubicBezTo>
                      <a:pt x="29" y="32"/>
                      <a:pt x="0" y="6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Freeform 17">
                <a:extLst>
                  <a:ext uri="{FF2B5EF4-FFF2-40B4-BE49-F238E27FC236}">
                    <a16:creationId xmlns:a16="http://schemas.microsoft.com/office/drawing/2014/main" id="{C79EB67D-4664-48CC-8DFA-137F563702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35877" y="5421845"/>
                <a:ext cx="94821" cy="69362"/>
              </a:xfrm>
              <a:custGeom>
                <a:avLst/>
                <a:gdLst>
                  <a:gd name="T0" fmla="*/ 13 w 29"/>
                  <a:gd name="T1" fmla="*/ 0 h 23"/>
                  <a:gd name="T2" fmla="*/ 13 w 29"/>
                  <a:gd name="T3" fmla="*/ 23 h 23"/>
                  <a:gd name="T4" fmla="*/ 13 w 2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3">
                    <a:moveTo>
                      <a:pt x="13" y="0"/>
                    </a:moveTo>
                    <a:cubicBezTo>
                      <a:pt x="27" y="0"/>
                      <a:pt x="29" y="22"/>
                      <a:pt x="13" y="23"/>
                    </a:cubicBezTo>
                    <a:cubicBezTo>
                      <a:pt x="2" y="22"/>
                      <a:pt x="0" y="2"/>
                      <a:pt x="1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Freeform 21">
                <a:extLst>
                  <a:ext uri="{FF2B5EF4-FFF2-40B4-BE49-F238E27FC236}">
                    <a16:creationId xmlns:a16="http://schemas.microsoft.com/office/drawing/2014/main" id="{23820013-B618-4C4F-B57E-58DAA2828C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83868" y="5732999"/>
                <a:ext cx="140901" cy="102819"/>
              </a:xfrm>
              <a:custGeom>
                <a:avLst/>
                <a:gdLst>
                  <a:gd name="T0" fmla="*/ 24 w 43"/>
                  <a:gd name="T1" fmla="*/ 0 h 34"/>
                  <a:gd name="T2" fmla="*/ 14 w 43"/>
                  <a:gd name="T3" fmla="*/ 23 h 34"/>
                  <a:gd name="T4" fmla="*/ 24 w 43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4">
                    <a:moveTo>
                      <a:pt x="24" y="0"/>
                    </a:moveTo>
                    <a:cubicBezTo>
                      <a:pt x="43" y="3"/>
                      <a:pt x="28" y="34"/>
                      <a:pt x="14" y="23"/>
                    </a:cubicBezTo>
                    <a:cubicBezTo>
                      <a:pt x="0" y="28"/>
                      <a:pt x="4" y="5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Freeform 25">
                <a:extLst>
                  <a:ext uri="{FF2B5EF4-FFF2-40B4-BE49-F238E27FC236}">
                    <a16:creationId xmlns:a16="http://schemas.microsoft.com/office/drawing/2014/main" id="{E350A463-C2A4-4D68-9E71-B512B0D19D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64529" y="6498261"/>
                <a:ext cx="134697" cy="93843"/>
              </a:xfrm>
              <a:custGeom>
                <a:avLst/>
                <a:gdLst>
                  <a:gd name="T0" fmla="*/ 23 w 41"/>
                  <a:gd name="T1" fmla="*/ 0 h 31"/>
                  <a:gd name="T2" fmla="*/ 17 w 41"/>
                  <a:gd name="T3" fmla="*/ 25 h 31"/>
                  <a:gd name="T4" fmla="*/ 23 w 41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1">
                    <a:moveTo>
                      <a:pt x="23" y="0"/>
                    </a:moveTo>
                    <a:cubicBezTo>
                      <a:pt x="40" y="1"/>
                      <a:pt x="41" y="31"/>
                      <a:pt x="17" y="25"/>
                    </a:cubicBezTo>
                    <a:cubicBezTo>
                      <a:pt x="0" y="7"/>
                      <a:pt x="17" y="4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Freeform 29">
                <a:extLst>
                  <a:ext uri="{FF2B5EF4-FFF2-40B4-BE49-F238E27FC236}">
                    <a16:creationId xmlns:a16="http://schemas.microsoft.com/office/drawing/2014/main" id="{BC57309A-FF5D-478A-88A0-A4BE3C684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64751" y="5971706"/>
                <a:ext cx="118747" cy="120771"/>
              </a:xfrm>
              <a:custGeom>
                <a:avLst/>
                <a:gdLst>
                  <a:gd name="T0" fmla="*/ 16 w 36"/>
                  <a:gd name="T1" fmla="*/ 4 h 40"/>
                  <a:gd name="T2" fmla="*/ 34 w 36"/>
                  <a:gd name="T3" fmla="*/ 15 h 40"/>
                  <a:gd name="T4" fmla="*/ 16 w 36"/>
                  <a:gd name="T5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40">
                    <a:moveTo>
                      <a:pt x="16" y="4"/>
                    </a:moveTo>
                    <a:cubicBezTo>
                      <a:pt x="36" y="5"/>
                      <a:pt x="33" y="0"/>
                      <a:pt x="34" y="15"/>
                    </a:cubicBezTo>
                    <a:cubicBezTo>
                      <a:pt x="34" y="40"/>
                      <a:pt x="0" y="22"/>
                      <a:pt x="16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Freeform 31">
                <a:extLst>
                  <a:ext uri="{FF2B5EF4-FFF2-40B4-BE49-F238E27FC236}">
                    <a16:creationId xmlns:a16="http://schemas.microsoft.com/office/drawing/2014/main" id="{9F22C4B5-8A6E-47CB-B4D6-98B0D4BB16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43452" y="6281124"/>
                <a:ext cx="131153" cy="72626"/>
              </a:xfrm>
              <a:custGeom>
                <a:avLst/>
                <a:gdLst>
                  <a:gd name="T0" fmla="*/ 24 w 40"/>
                  <a:gd name="T1" fmla="*/ 0 h 24"/>
                  <a:gd name="T2" fmla="*/ 25 w 40"/>
                  <a:gd name="T3" fmla="*/ 24 h 24"/>
                  <a:gd name="T4" fmla="*/ 24 w 40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4">
                    <a:moveTo>
                      <a:pt x="24" y="0"/>
                    </a:moveTo>
                    <a:cubicBezTo>
                      <a:pt x="40" y="0"/>
                      <a:pt x="38" y="20"/>
                      <a:pt x="25" y="24"/>
                    </a:cubicBezTo>
                    <a:cubicBezTo>
                      <a:pt x="0" y="22"/>
                      <a:pt x="6" y="4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Freeform 32">
                <a:extLst>
                  <a:ext uri="{FF2B5EF4-FFF2-40B4-BE49-F238E27FC236}">
                    <a16:creationId xmlns:a16="http://schemas.microsoft.com/office/drawing/2014/main" id="{7E92F052-D723-495D-868C-296410F5F7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4632" y="3296179"/>
                <a:ext cx="144445" cy="106083"/>
              </a:xfrm>
              <a:custGeom>
                <a:avLst/>
                <a:gdLst>
                  <a:gd name="T0" fmla="*/ 28 w 44"/>
                  <a:gd name="T1" fmla="*/ 0 h 35"/>
                  <a:gd name="T2" fmla="*/ 42 w 44"/>
                  <a:gd name="T3" fmla="*/ 21 h 35"/>
                  <a:gd name="T4" fmla="*/ 28 w 44"/>
                  <a:gd name="T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5">
                    <a:moveTo>
                      <a:pt x="28" y="0"/>
                    </a:moveTo>
                    <a:cubicBezTo>
                      <a:pt x="36" y="1"/>
                      <a:pt x="44" y="12"/>
                      <a:pt x="42" y="21"/>
                    </a:cubicBezTo>
                    <a:cubicBezTo>
                      <a:pt x="23" y="35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Freeform 33">
                <a:extLst>
                  <a:ext uri="{FF2B5EF4-FFF2-40B4-BE49-F238E27FC236}">
                    <a16:creationId xmlns:a16="http://schemas.microsoft.com/office/drawing/2014/main" id="{5C008CF1-8C78-4239-B052-0B5041EDC9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74545" y="4387490"/>
                <a:ext cx="151535" cy="75075"/>
              </a:xfrm>
              <a:custGeom>
                <a:avLst/>
                <a:gdLst>
                  <a:gd name="T0" fmla="*/ 23 w 46"/>
                  <a:gd name="T1" fmla="*/ 0 h 25"/>
                  <a:gd name="T2" fmla="*/ 29 w 46"/>
                  <a:gd name="T3" fmla="*/ 25 h 25"/>
                  <a:gd name="T4" fmla="*/ 23 w 46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23" y="0"/>
                    </a:moveTo>
                    <a:cubicBezTo>
                      <a:pt x="32" y="1"/>
                      <a:pt x="46" y="21"/>
                      <a:pt x="29" y="25"/>
                    </a:cubicBezTo>
                    <a:cubicBezTo>
                      <a:pt x="10" y="23"/>
                      <a:pt x="0" y="9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Freeform 34">
                <a:extLst>
                  <a:ext uri="{FF2B5EF4-FFF2-40B4-BE49-F238E27FC236}">
                    <a16:creationId xmlns:a16="http://schemas.microsoft.com/office/drawing/2014/main" id="{539E6F42-09A7-4472-942C-C54A5D7C65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78475" y="5384813"/>
                <a:ext cx="134697" cy="84051"/>
              </a:xfrm>
              <a:custGeom>
                <a:avLst/>
                <a:gdLst>
                  <a:gd name="T0" fmla="*/ 22 w 41"/>
                  <a:gd name="T1" fmla="*/ 0 h 28"/>
                  <a:gd name="T2" fmla="*/ 8 w 41"/>
                  <a:gd name="T3" fmla="*/ 21 h 28"/>
                  <a:gd name="T4" fmla="*/ 22 w 41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8">
                    <a:moveTo>
                      <a:pt x="22" y="0"/>
                    </a:moveTo>
                    <a:cubicBezTo>
                      <a:pt x="41" y="13"/>
                      <a:pt x="24" y="28"/>
                      <a:pt x="8" y="21"/>
                    </a:cubicBezTo>
                    <a:cubicBezTo>
                      <a:pt x="0" y="8"/>
                      <a:pt x="8" y="0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Freeform 35">
                <a:extLst>
                  <a:ext uri="{FF2B5EF4-FFF2-40B4-BE49-F238E27FC236}">
                    <a16:creationId xmlns:a16="http://schemas.microsoft.com/office/drawing/2014/main" id="{6C96C72D-9D17-4980-A553-E066155613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74127" y="4595717"/>
                <a:ext cx="131153" cy="84866"/>
              </a:xfrm>
              <a:custGeom>
                <a:avLst/>
                <a:gdLst>
                  <a:gd name="T0" fmla="*/ 27 w 40"/>
                  <a:gd name="T1" fmla="*/ 1 h 28"/>
                  <a:gd name="T2" fmla="*/ 38 w 40"/>
                  <a:gd name="T3" fmla="*/ 17 h 28"/>
                  <a:gd name="T4" fmla="*/ 27 w 40"/>
                  <a:gd name="T5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8">
                    <a:moveTo>
                      <a:pt x="27" y="1"/>
                    </a:moveTo>
                    <a:cubicBezTo>
                      <a:pt x="35" y="0"/>
                      <a:pt x="40" y="10"/>
                      <a:pt x="38" y="17"/>
                    </a:cubicBezTo>
                    <a:cubicBezTo>
                      <a:pt x="17" y="28"/>
                      <a:pt x="0" y="7"/>
                      <a:pt x="27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Freeform 36">
                <a:extLst>
                  <a:ext uri="{FF2B5EF4-FFF2-40B4-BE49-F238E27FC236}">
                    <a16:creationId xmlns:a16="http://schemas.microsoft.com/office/drawing/2014/main" id="{45D9847C-95CC-437A-95AF-49C1825718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6264" y="6046702"/>
                <a:ext cx="144445" cy="102819"/>
              </a:xfrm>
              <a:custGeom>
                <a:avLst/>
                <a:gdLst>
                  <a:gd name="T0" fmla="*/ 31 w 44"/>
                  <a:gd name="T1" fmla="*/ 1 h 34"/>
                  <a:gd name="T2" fmla="*/ 25 w 44"/>
                  <a:gd name="T3" fmla="*/ 22 h 34"/>
                  <a:gd name="T4" fmla="*/ 31 w 44"/>
                  <a:gd name="T5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31" y="1"/>
                    </a:moveTo>
                    <a:cubicBezTo>
                      <a:pt x="44" y="3"/>
                      <a:pt x="38" y="34"/>
                      <a:pt x="25" y="22"/>
                    </a:cubicBezTo>
                    <a:cubicBezTo>
                      <a:pt x="0" y="28"/>
                      <a:pt x="14" y="0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Freeform 37">
                <a:extLst>
                  <a:ext uri="{FF2B5EF4-FFF2-40B4-BE49-F238E27FC236}">
                    <a16:creationId xmlns:a16="http://schemas.microsoft.com/office/drawing/2014/main" id="{B9D8076A-CA26-41D6-AB76-ED1B86A8DD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8030" y="3060239"/>
                <a:ext cx="115202" cy="121588"/>
              </a:xfrm>
              <a:custGeom>
                <a:avLst/>
                <a:gdLst>
                  <a:gd name="T0" fmla="*/ 16 w 35"/>
                  <a:gd name="T1" fmla="*/ 4 h 40"/>
                  <a:gd name="T2" fmla="*/ 33 w 35"/>
                  <a:gd name="T3" fmla="*/ 15 h 40"/>
                  <a:gd name="T4" fmla="*/ 16 w 35"/>
                  <a:gd name="T5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40">
                    <a:moveTo>
                      <a:pt x="16" y="4"/>
                    </a:moveTo>
                    <a:cubicBezTo>
                      <a:pt x="35" y="4"/>
                      <a:pt x="32" y="0"/>
                      <a:pt x="33" y="15"/>
                    </a:cubicBezTo>
                    <a:cubicBezTo>
                      <a:pt x="34" y="40"/>
                      <a:pt x="0" y="22"/>
                      <a:pt x="16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Freeform 38">
                <a:extLst>
                  <a:ext uri="{FF2B5EF4-FFF2-40B4-BE49-F238E27FC236}">
                    <a16:creationId xmlns:a16="http://schemas.microsoft.com/office/drawing/2014/main" id="{ACBF348E-212A-4EE2-A9C8-C65E1678CC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65699" y="4900335"/>
                <a:ext cx="127608" cy="69362"/>
              </a:xfrm>
              <a:custGeom>
                <a:avLst/>
                <a:gdLst>
                  <a:gd name="T0" fmla="*/ 26 w 39"/>
                  <a:gd name="T1" fmla="*/ 0 h 23"/>
                  <a:gd name="T2" fmla="*/ 26 w 39"/>
                  <a:gd name="T3" fmla="*/ 23 h 23"/>
                  <a:gd name="T4" fmla="*/ 26 w 3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3">
                    <a:moveTo>
                      <a:pt x="26" y="0"/>
                    </a:moveTo>
                    <a:cubicBezTo>
                      <a:pt x="39" y="1"/>
                      <a:pt x="38" y="21"/>
                      <a:pt x="26" y="23"/>
                    </a:cubicBezTo>
                    <a:cubicBezTo>
                      <a:pt x="0" y="23"/>
                      <a:pt x="5" y="2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Freeform 39">
                <a:extLst>
                  <a:ext uri="{FF2B5EF4-FFF2-40B4-BE49-F238E27FC236}">
                    <a16:creationId xmlns:a16="http://schemas.microsoft.com/office/drawing/2014/main" id="{ADB6AE21-92E4-42D6-BC49-E087976C88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7807" y="5141456"/>
                <a:ext cx="131153" cy="81603"/>
              </a:xfrm>
              <a:custGeom>
                <a:avLst/>
                <a:gdLst>
                  <a:gd name="T0" fmla="*/ 25 w 40"/>
                  <a:gd name="T1" fmla="*/ 0 h 27"/>
                  <a:gd name="T2" fmla="*/ 38 w 40"/>
                  <a:gd name="T3" fmla="*/ 20 h 27"/>
                  <a:gd name="T4" fmla="*/ 25 w 40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7">
                    <a:moveTo>
                      <a:pt x="25" y="0"/>
                    </a:moveTo>
                    <a:cubicBezTo>
                      <a:pt x="34" y="0"/>
                      <a:pt x="40" y="11"/>
                      <a:pt x="38" y="20"/>
                    </a:cubicBezTo>
                    <a:cubicBezTo>
                      <a:pt x="17" y="27"/>
                      <a:pt x="0" y="12"/>
                      <a:pt x="25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Freeform 40">
                <a:extLst>
                  <a:ext uri="{FF2B5EF4-FFF2-40B4-BE49-F238E27FC236}">
                    <a16:creationId xmlns:a16="http://schemas.microsoft.com/office/drawing/2014/main" id="{2A48A234-019E-40CA-95FC-390D168D77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2771" y="2598157"/>
                <a:ext cx="134697" cy="81603"/>
              </a:xfrm>
              <a:custGeom>
                <a:avLst/>
                <a:gdLst>
                  <a:gd name="T0" fmla="*/ 19 w 41"/>
                  <a:gd name="T1" fmla="*/ 0 h 27"/>
                  <a:gd name="T2" fmla="*/ 7 w 41"/>
                  <a:gd name="T3" fmla="*/ 20 h 27"/>
                  <a:gd name="T4" fmla="*/ 19 w 41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7">
                    <a:moveTo>
                      <a:pt x="19" y="0"/>
                    </a:moveTo>
                    <a:cubicBezTo>
                      <a:pt x="41" y="9"/>
                      <a:pt x="28" y="27"/>
                      <a:pt x="7" y="20"/>
                    </a:cubicBezTo>
                    <a:cubicBezTo>
                      <a:pt x="0" y="8"/>
                      <a:pt x="7" y="1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Freeform 41">
                <a:extLst>
                  <a:ext uri="{FF2B5EF4-FFF2-40B4-BE49-F238E27FC236}">
                    <a16:creationId xmlns:a16="http://schemas.microsoft.com/office/drawing/2014/main" id="{0F5FEA51-6853-4BF4-8461-79FD3DDA7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6264" y="6278710"/>
                <a:ext cx="144445" cy="78339"/>
              </a:xfrm>
              <a:custGeom>
                <a:avLst/>
                <a:gdLst>
                  <a:gd name="T0" fmla="*/ 29 w 44"/>
                  <a:gd name="T1" fmla="*/ 0 h 26"/>
                  <a:gd name="T2" fmla="*/ 26 w 44"/>
                  <a:gd name="T3" fmla="*/ 26 h 26"/>
                  <a:gd name="T4" fmla="*/ 29 w 44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26">
                    <a:moveTo>
                      <a:pt x="29" y="0"/>
                    </a:moveTo>
                    <a:cubicBezTo>
                      <a:pt x="44" y="3"/>
                      <a:pt x="40" y="22"/>
                      <a:pt x="26" y="26"/>
                    </a:cubicBezTo>
                    <a:cubicBezTo>
                      <a:pt x="0" y="25"/>
                      <a:pt x="11" y="6"/>
                      <a:pt x="2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Freeform 42">
                <a:extLst>
                  <a:ext uri="{FF2B5EF4-FFF2-40B4-BE49-F238E27FC236}">
                    <a16:creationId xmlns:a16="http://schemas.microsoft.com/office/drawing/2014/main" id="{CE655D11-293F-4305-BCA0-196F3D0494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34432" y="5596726"/>
                <a:ext cx="144445" cy="97107"/>
              </a:xfrm>
              <a:custGeom>
                <a:avLst/>
                <a:gdLst>
                  <a:gd name="T0" fmla="*/ 31 w 44"/>
                  <a:gd name="T1" fmla="*/ 1 h 32"/>
                  <a:gd name="T2" fmla="*/ 43 w 44"/>
                  <a:gd name="T3" fmla="*/ 16 h 32"/>
                  <a:gd name="T4" fmla="*/ 31 w 44"/>
                  <a:gd name="T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2">
                    <a:moveTo>
                      <a:pt x="31" y="1"/>
                    </a:moveTo>
                    <a:cubicBezTo>
                      <a:pt x="40" y="0"/>
                      <a:pt x="44" y="8"/>
                      <a:pt x="43" y="16"/>
                    </a:cubicBezTo>
                    <a:cubicBezTo>
                      <a:pt x="29" y="32"/>
                      <a:pt x="0" y="7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Freeform 44">
                <a:extLst>
                  <a:ext uri="{FF2B5EF4-FFF2-40B4-BE49-F238E27FC236}">
                    <a16:creationId xmlns:a16="http://schemas.microsoft.com/office/drawing/2014/main" id="{416E183A-0D9C-4821-BD62-9CA648E963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38222" y="4080854"/>
                <a:ext cx="131153" cy="84866"/>
              </a:xfrm>
              <a:custGeom>
                <a:avLst/>
                <a:gdLst>
                  <a:gd name="T0" fmla="*/ 27 w 40"/>
                  <a:gd name="T1" fmla="*/ 1 h 28"/>
                  <a:gd name="T2" fmla="*/ 38 w 40"/>
                  <a:gd name="T3" fmla="*/ 17 h 28"/>
                  <a:gd name="T4" fmla="*/ 27 w 40"/>
                  <a:gd name="T5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8">
                    <a:moveTo>
                      <a:pt x="27" y="1"/>
                    </a:moveTo>
                    <a:cubicBezTo>
                      <a:pt x="35" y="0"/>
                      <a:pt x="40" y="10"/>
                      <a:pt x="38" y="17"/>
                    </a:cubicBezTo>
                    <a:cubicBezTo>
                      <a:pt x="17" y="28"/>
                      <a:pt x="0" y="7"/>
                      <a:pt x="27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Freeform 45">
                <a:extLst>
                  <a:ext uri="{FF2B5EF4-FFF2-40B4-BE49-F238E27FC236}">
                    <a16:creationId xmlns:a16="http://schemas.microsoft.com/office/drawing/2014/main" id="{1FA51AD8-7B74-41CF-9A6D-33643002F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16071" y="5836680"/>
                <a:ext cx="144445" cy="102819"/>
              </a:xfrm>
              <a:custGeom>
                <a:avLst/>
                <a:gdLst>
                  <a:gd name="T0" fmla="*/ 31 w 44"/>
                  <a:gd name="T1" fmla="*/ 0 h 34"/>
                  <a:gd name="T2" fmla="*/ 42 w 44"/>
                  <a:gd name="T3" fmla="*/ 19 h 34"/>
                  <a:gd name="T4" fmla="*/ 31 w 44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31" y="0"/>
                    </a:moveTo>
                    <a:cubicBezTo>
                      <a:pt x="39" y="0"/>
                      <a:pt x="44" y="12"/>
                      <a:pt x="42" y="19"/>
                    </a:cubicBezTo>
                    <a:cubicBezTo>
                      <a:pt x="25" y="34"/>
                      <a:pt x="0" y="8"/>
                      <a:pt x="3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Freeform 46">
                <a:extLst>
                  <a:ext uri="{FF2B5EF4-FFF2-40B4-BE49-F238E27FC236}">
                    <a16:creationId xmlns:a16="http://schemas.microsoft.com/office/drawing/2014/main" id="{C297914E-981E-4D31-9A89-6A68EA2B4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65130" y="2830776"/>
                <a:ext cx="121406" cy="81603"/>
              </a:xfrm>
              <a:custGeom>
                <a:avLst/>
                <a:gdLst>
                  <a:gd name="T0" fmla="*/ 19 w 37"/>
                  <a:gd name="T1" fmla="*/ 1 h 27"/>
                  <a:gd name="T2" fmla="*/ 21 w 37"/>
                  <a:gd name="T3" fmla="*/ 27 h 27"/>
                  <a:gd name="T4" fmla="*/ 19 w 37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7">
                    <a:moveTo>
                      <a:pt x="19" y="1"/>
                    </a:moveTo>
                    <a:cubicBezTo>
                      <a:pt x="31" y="2"/>
                      <a:pt x="37" y="24"/>
                      <a:pt x="21" y="27"/>
                    </a:cubicBezTo>
                    <a:cubicBezTo>
                      <a:pt x="1" y="27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Freeform 47">
                <a:extLst>
                  <a:ext uri="{FF2B5EF4-FFF2-40B4-BE49-F238E27FC236}">
                    <a16:creationId xmlns:a16="http://schemas.microsoft.com/office/drawing/2014/main" id="{C8FE7D07-2ACA-4830-BB98-FE568A1A41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23275" y="3849727"/>
                <a:ext cx="147990" cy="78339"/>
              </a:xfrm>
              <a:custGeom>
                <a:avLst/>
                <a:gdLst>
                  <a:gd name="T0" fmla="*/ 22 w 45"/>
                  <a:gd name="T1" fmla="*/ 0 h 26"/>
                  <a:gd name="T2" fmla="*/ 28 w 45"/>
                  <a:gd name="T3" fmla="*/ 26 h 26"/>
                  <a:gd name="T4" fmla="*/ 22 w 45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26">
                    <a:moveTo>
                      <a:pt x="22" y="0"/>
                    </a:moveTo>
                    <a:cubicBezTo>
                      <a:pt x="32" y="2"/>
                      <a:pt x="45" y="22"/>
                      <a:pt x="28" y="26"/>
                    </a:cubicBezTo>
                    <a:cubicBezTo>
                      <a:pt x="10" y="24"/>
                      <a:pt x="0" y="9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Freeform 48">
                <a:extLst>
                  <a:ext uri="{FF2B5EF4-FFF2-40B4-BE49-F238E27FC236}">
                    <a16:creationId xmlns:a16="http://schemas.microsoft.com/office/drawing/2014/main" id="{D8C678D8-D159-48FE-BD0C-2C4A937ACB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18532" y="3616257"/>
                <a:ext cx="133812" cy="79154"/>
              </a:xfrm>
              <a:custGeom>
                <a:avLst/>
                <a:gdLst>
                  <a:gd name="T0" fmla="*/ 19 w 41"/>
                  <a:gd name="T1" fmla="*/ 0 h 26"/>
                  <a:gd name="T2" fmla="*/ 7 w 41"/>
                  <a:gd name="T3" fmla="*/ 19 h 26"/>
                  <a:gd name="T4" fmla="*/ 19 w 41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6">
                    <a:moveTo>
                      <a:pt x="19" y="0"/>
                    </a:moveTo>
                    <a:cubicBezTo>
                      <a:pt x="41" y="9"/>
                      <a:pt x="28" y="26"/>
                      <a:pt x="7" y="19"/>
                    </a:cubicBezTo>
                    <a:cubicBezTo>
                      <a:pt x="0" y="8"/>
                      <a:pt x="7" y="1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Freeform 49">
                <a:extLst>
                  <a:ext uri="{FF2B5EF4-FFF2-40B4-BE49-F238E27FC236}">
                    <a16:creationId xmlns:a16="http://schemas.microsoft.com/office/drawing/2014/main" id="{29574B54-7600-4D46-BCE4-333BD9C7FF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17146" y="6507925"/>
                <a:ext cx="127608" cy="81603"/>
              </a:xfrm>
              <a:custGeom>
                <a:avLst/>
                <a:gdLst>
                  <a:gd name="T0" fmla="*/ 21 w 39"/>
                  <a:gd name="T1" fmla="*/ 2 h 27"/>
                  <a:gd name="T2" fmla="*/ 26 w 39"/>
                  <a:gd name="T3" fmla="*/ 24 h 27"/>
                  <a:gd name="T4" fmla="*/ 21 w 39"/>
                  <a:gd name="T5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7">
                    <a:moveTo>
                      <a:pt x="21" y="2"/>
                    </a:moveTo>
                    <a:cubicBezTo>
                      <a:pt x="36" y="0"/>
                      <a:pt x="39" y="17"/>
                      <a:pt x="26" y="24"/>
                    </a:cubicBezTo>
                    <a:cubicBezTo>
                      <a:pt x="8" y="27"/>
                      <a:pt x="0" y="9"/>
                      <a:pt x="21" y="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Freeform 62">
                <a:extLst>
                  <a:ext uri="{FF2B5EF4-FFF2-40B4-BE49-F238E27FC236}">
                    <a16:creationId xmlns:a16="http://schemas.microsoft.com/office/drawing/2014/main" id="{71DFCCAC-BC4E-438E-847C-23F9ED6D86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08964" y="2950571"/>
                <a:ext cx="150648" cy="75075"/>
              </a:xfrm>
              <a:custGeom>
                <a:avLst/>
                <a:gdLst>
                  <a:gd name="T0" fmla="*/ 23 w 46"/>
                  <a:gd name="T1" fmla="*/ 0 h 25"/>
                  <a:gd name="T2" fmla="*/ 29 w 46"/>
                  <a:gd name="T3" fmla="*/ 25 h 25"/>
                  <a:gd name="T4" fmla="*/ 23 w 46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23" y="0"/>
                    </a:moveTo>
                    <a:cubicBezTo>
                      <a:pt x="32" y="1"/>
                      <a:pt x="46" y="21"/>
                      <a:pt x="29" y="25"/>
                    </a:cubicBezTo>
                    <a:cubicBezTo>
                      <a:pt x="10" y="24"/>
                      <a:pt x="0" y="9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Freeform 63">
                <a:extLst>
                  <a:ext uri="{FF2B5EF4-FFF2-40B4-BE49-F238E27FC236}">
                    <a16:creationId xmlns:a16="http://schemas.microsoft.com/office/drawing/2014/main" id="{04BC880B-F0A1-4F59-9595-F9757CEA3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20322" y="4089184"/>
                <a:ext cx="121406" cy="124036"/>
              </a:xfrm>
              <a:custGeom>
                <a:avLst/>
                <a:gdLst>
                  <a:gd name="T0" fmla="*/ 24 w 37"/>
                  <a:gd name="T1" fmla="*/ 4 h 41"/>
                  <a:gd name="T2" fmla="*/ 29 w 37"/>
                  <a:gd name="T3" fmla="*/ 26 h 41"/>
                  <a:gd name="T4" fmla="*/ 24 w 37"/>
                  <a:gd name="T5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41">
                    <a:moveTo>
                      <a:pt x="24" y="4"/>
                    </a:moveTo>
                    <a:cubicBezTo>
                      <a:pt x="37" y="1"/>
                      <a:pt x="28" y="18"/>
                      <a:pt x="29" y="26"/>
                    </a:cubicBezTo>
                    <a:cubicBezTo>
                      <a:pt x="8" y="41"/>
                      <a:pt x="0" y="0"/>
                      <a:pt x="24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Freeform 64">
                <a:extLst>
                  <a:ext uri="{FF2B5EF4-FFF2-40B4-BE49-F238E27FC236}">
                    <a16:creationId xmlns:a16="http://schemas.microsoft.com/office/drawing/2014/main" id="{BDA2CAA7-50D4-45D1-9987-B04B1B2C9E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8273" y="2682263"/>
                <a:ext cx="137356" cy="100371"/>
              </a:xfrm>
              <a:custGeom>
                <a:avLst/>
                <a:gdLst>
                  <a:gd name="T0" fmla="*/ 25 w 42"/>
                  <a:gd name="T1" fmla="*/ 1 h 33"/>
                  <a:gd name="T2" fmla="*/ 4 w 42"/>
                  <a:gd name="T3" fmla="*/ 19 h 33"/>
                  <a:gd name="T4" fmla="*/ 25 w 42"/>
                  <a:gd name="T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3">
                    <a:moveTo>
                      <a:pt x="25" y="1"/>
                    </a:moveTo>
                    <a:cubicBezTo>
                      <a:pt x="42" y="14"/>
                      <a:pt x="15" y="33"/>
                      <a:pt x="4" y="19"/>
                    </a:cubicBezTo>
                    <a:cubicBezTo>
                      <a:pt x="0" y="6"/>
                      <a:pt x="15" y="0"/>
                      <a:pt x="25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Freeform 65">
                <a:extLst>
                  <a:ext uri="{FF2B5EF4-FFF2-40B4-BE49-F238E27FC236}">
                    <a16:creationId xmlns:a16="http://schemas.microsoft.com/office/drawing/2014/main" id="{0205D403-CB96-4598-840E-C69BE0F85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8904" y="3826278"/>
                <a:ext cx="121406" cy="79154"/>
              </a:xfrm>
              <a:custGeom>
                <a:avLst/>
                <a:gdLst>
                  <a:gd name="T0" fmla="*/ 19 w 37"/>
                  <a:gd name="T1" fmla="*/ 0 h 26"/>
                  <a:gd name="T2" fmla="*/ 22 w 37"/>
                  <a:gd name="T3" fmla="*/ 26 h 26"/>
                  <a:gd name="T4" fmla="*/ 19 w 37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6">
                    <a:moveTo>
                      <a:pt x="19" y="0"/>
                    </a:moveTo>
                    <a:cubicBezTo>
                      <a:pt x="31" y="1"/>
                      <a:pt x="37" y="23"/>
                      <a:pt x="22" y="26"/>
                    </a:cubicBezTo>
                    <a:cubicBezTo>
                      <a:pt x="2" y="26"/>
                      <a:pt x="0" y="0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Freeform 66">
                <a:extLst>
                  <a:ext uri="{FF2B5EF4-FFF2-40B4-BE49-F238E27FC236}">
                    <a16:creationId xmlns:a16="http://schemas.microsoft.com/office/drawing/2014/main" id="{C87A8393-9E4F-46F4-8329-B4BA56FA00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6686" y="5372714"/>
                <a:ext cx="131153" cy="111796"/>
              </a:xfrm>
              <a:custGeom>
                <a:avLst/>
                <a:gdLst>
                  <a:gd name="T0" fmla="*/ 22 w 40"/>
                  <a:gd name="T1" fmla="*/ 1 h 37"/>
                  <a:gd name="T2" fmla="*/ 40 w 40"/>
                  <a:gd name="T3" fmla="*/ 18 h 37"/>
                  <a:gd name="T4" fmla="*/ 22 w 40"/>
                  <a:gd name="T5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7">
                    <a:moveTo>
                      <a:pt x="22" y="1"/>
                    </a:moveTo>
                    <a:cubicBezTo>
                      <a:pt x="36" y="0"/>
                      <a:pt x="40" y="8"/>
                      <a:pt x="40" y="18"/>
                    </a:cubicBezTo>
                    <a:cubicBezTo>
                      <a:pt x="27" y="37"/>
                      <a:pt x="0" y="14"/>
                      <a:pt x="22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Freeform 67">
                <a:extLst>
                  <a:ext uri="{FF2B5EF4-FFF2-40B4-BE49-F238E27FC236}">
                    <a16:creationId xmlns:a16="http://schemas.microsoft.com/office/drawing/2014/main" id="{88BE4EC1-3B86-40F5-93A2-50EB4D167E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56866" y="4588736"/>
                <a:ext cx="157737" cy="118324"/>
              </a:xfrm>
              <a:custGeom>
                <a:avLst/>
                <a:gdLst>
                  <a:gd name="T0" fmla="*/ 28 w 48"/>
                  <a:gd name="T1" fmla="*/ 1 h 39"/>
                  <a:gd name="T2" fmla="*/ 46 w 48"/>
                  <a:gd name="T3" fmla="*/ 11 h 39"/>
                  <a:gd name="T4" fmla="*/ 28 w 48"/>
                  <a:gd name="T5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39">
                    <a:moveTo>
                      <a:pt x="28" y="1"/>
                    </a:moveTo>
                    <a:cubicBezTo>
                      <a:pt x="39" y="0"/>
                      <a:pt x="43" y="5"/>
                      <a:pt x="46" y="11"/>
                    </a:cubicBezTo>
                    <a:cubicBezTo>
                      <a:pt x="48" y="39"/>
                      <a:pt x="0" y="17"/>
                      <a:pt x="28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Freeform 68">
                <a:extLst>
                  <a:ext uri="{FF2B5EF4-FFF2-40B4-BE49-F238E27FC236}">
                    <a16:creationId xmlns:a16="http://schemas.microsoft.com/office/drawing/2014/main" id="{DAB31707-2BF8-45D1-A32F-9F5C0E30A4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4254" y="3245996"/>
                <a:ext cx="115202" cy="124036"/>
              </a:xfrm>
              <a:custGeom>
                <a:avLst/>
                <a:gdLst>
                  <a:gd name="T0" fmla="*/ 16 w 35"/>
                  <a:gd name="T1" fmla="*/ 4 h 41"/>
                  <a:gd name="T2" fmla="*/ 33 w 35"/>
                  <a:gd name="T3" fmla="*/ 15 h 41"/>
                  <a:gd name="T4" fmla="*/ 16 w 35"/>
                  <a:gd name="T5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41">
                    <a:moveTo>
                      <a:pt x="16" y="4"/>
                    </a:moveTo>
                    <a:cubicBezTo>
                      <a:pt x="35" y="5"/>
                      <a:pt x="32" y="0"/>
                      <a:pt x="33" y="15"/>
                    </a:cubicBezTo>
                    <a:cubicBezTo>
                      <a:pt x="34" y="41"/>
                      <a:pt x="0" y="23"/>
                      <a:pt x="16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Freeform 69">
                <a:extLst>
                  <a:ext uri="{FF2B5EF4-FFF2-40B4-BE49-F238E27FC236}">
                    <a16:creationId xmlns:a16="http://schemas.microsoft.com/office/drawing/2014/main" id="{9C8FA174-E0E4-49F2-A960-0BE48D301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63511" y="5654959"/>
                <a:ext cx="144445" cy="111796"/>
              </a:xfrm>
              <a:custGeom>
                <a:avLst/>
                <a:gdLst>
                  <a:gd name="T0" fmla="*/ 29 w 44"/>
                  <a:gd name="T1" fmla="*/ 0 h 37"/>
                  <a:gd name="T2" fmla="*/ 42 w 44"/>
                  <a:gd name="T3" fmla="*/ 21 h 37"/>
                  <a:gd name="T4" fmla="*/ 29 w 44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7">
                    <a:moveTo>
                      <a:pt x="29" y="0"/>
                    </a:moveTo>
                    <a:cubicBezTo>
                      <a:pt x="36" y="2"/>
                      <a:pt x="44" y="12"/>
                      <a:pt x="42" y="21"/>
                    </a:cubicBezTo>
                    <a:cubicBezTo>
                      <a:pt x="25" y="37"/>
                      <a:pt x="0" y="7"/>
                      <a:pt x="2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Freeform 70">
                <a:extLst>
                  <a:ext uri="{FF2B5EF4-FFF2-40B4-BE49-F238E27FC236}">
                    <a16:creationId xmlns:a16="http://schemas.microsoft.com/office/drawing/2014/main" id="{9C475233-7BEF-47BB-8A48-185AF3BE77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27724" y="6246703"/>
                <a:ext cx="131153" cy="75890"/>
              </a:xfrm>
              <a:custGeom>
                <a:avLst/>
                <a:gdLst>
                  <a:gd name="T0" fmla="*/ 18 w 40"/>
                  <a:gd name="T1" fmla="*/ 0 h 25"/>
                  <a:gd name="T2" fmla="*/ 7 w 40"/>
                  <a:gd name="T3" fmla="*/ 21 h 25"/>
                  <a:gd name="T4" fmla="*/ 18 w 40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5">
                    <a:moveTo>
                      <a:pt x="18" y="0"/>
                    </a:moveTo>
                    <a:cubicBezTo>
                      <a:pt x="40" y="9"/>
                      <a:pt x="26" y="25"/>
                      <a:pt x="7" y="21"/>
                    </a:cubicBezTo>
                    <a:cubicBezTo>
                      <a:pt x="0" y="11"/>
                      <a:pt x="5" y="0"/>
                      <a:pt x="1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Freeform 71">
                <a:extLst>
                  <a:ext uri="{FF2B5EF4-FFF2-40B4-BE49-F238E27FC236}">
                    <a16:creationId xmlns:a16="http://schemas.microsoft.com/office/drawing/2014/main" id="{015728E8-62B6-4217-B383-43AA084AA6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5054" y="5134309"/>
                <a:ext cx="131153" cy="90579"/>
              </a:xfrm>
              <a:custGeom>
                <a:avLst/>
                <a:gdLst>
                  <a:gd name="T0" fmla="*/ 22 w 40"/>
                  <a:gd name="T1" fmla="*/ 0 h 30"/>
                  <a:gd name="T2" fmla="*/ 16 w 40"/>
                  <a:gd name="T3" fmla="*/ 26 h 30"/>
                  <a:gd name="T4" fmla="*/ 22 w 40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0">
                    <a:moveTo>
                      <a:pt x="22" y="0"/>
                    </a:moveTo>
                    <a:cubicBezTo>
                      <a:pt x="39" y="3"/>
                      <a:pt x="40" y="30"/>
                      <a:pt x="16" y="26"/>
                    </a:cubicBezTo>
                    <a:cubicBezTo>
                      <a:pt x="0" y="7"/>
                      <a:pt x="14" y="4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Freeform 72">
                <a:extLst>
                  <a:ext uri="{FF2B5EF4-FFF2-40B4-BE49-F238E27FC236}">
                    <a16:creationId xmlns:a16="http://schemas.microsoft.com/office/drawing/2014/main" id="{77D689AF-C161-494D-A4B8-B746B0A7D0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1791" y="4907450"/>
                <a:ext cx="131153" cy="90579"/>
              </a:xfrm>
              <a:custGeom>
                <a:avLst/>
                <a:gdLst>
                  <a:gd name="T0" fmla="*/ 22 w 40"/>
                  <a:gd name="T1" fmla="*/ 0 h 30"/>
                  <a:gd name="T2" fmla="*/ 17 w 40"/>
                  <a:gd name="T3" fmla="*/ 26 h 30"/>
                  <a:gd name="T4" fmla="*/ 22 w 40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0">
                    <a:moveTo>
                      <a:pt x="22" y="0"/>
                    </a:moveTo>
                    <a:cubicBezTo>
                      <a:pt x="40" y="1"/>
                      <a:pt x="40" y="30"/>
                      <a:pt x="17" y="26"/>
                    </a:cubicBezTo>
                    <a:cubicBezTo>
                      <a:pt x="0" y="7"/>
                      <a:pt x="15" y="5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Freeform 73">
                <a:extLst>
                  <a:ext uri="{FF2B5EF4-FFF2-40B4-BE49-F238E27FC236}">
                    <a16:creationId xmlns:a16="http://schemas.microsoft.com/office/drawing/2014/main" id="{9BD9C1D5-8CC9-4FD9-8775-C51FE208DB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6664" y="4407815"/>
                <a:ext cx="121406" cy="84051"/>
              </a:xfrm>
              <a:custGeom>
                <a:avLst/>
                <a:gdLst>
                  <a:gd name="T0" fmla="*/ 13 w 37"/>
                  <a:gd name="T1" fmla="*/ 2 h 28"/>
                  <a:gd name="T2" fmla="*/ 29 w 37"/>
                  <a:gd name="T3" fmla="*/ 9 h 28"/>
                  <a:gd name="T4" fmla="*/ 14 w 37"/>
                  <a:gd name="T5" fmla="*/ 28 h 28"/>
                  <a:gd name="T6" fmla="*/ 13 w 37"/>
                  <a:gd name="T7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8">
                    <a:moveTo>
                      <a:pt x="13" y="2"/>
                    </a:moveTo>
                    <a:cubicBezTo>
                      <a:pt x="23" y="0"/>
                      <a:pt x="25" y="4"/>
                      <a:pt x="29" y="9"/>
                    </a:cubicBezTo>
                    <a:cubicBezTo>
                      <a:pt x="37" y="19"/>
                      <a:pt x="25" y="25"/>
                      <a:pt x="14" y="28"/>
                    </a:cubicBezTo>
                    <a:cubicBezTo>
                      <a:pt x="4" y="21"/>
                      <a:pt x="0" y="7"/>
                      <a:pt x="13" y="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Freeform 74">
                <a:extLst>
                  <a:ext uri="{FF2B5EF4-FFF2-40B4-BE49-F238E27FC236}">
                    <a16:creationId xmlns:a16="http://schemas.microsoft.com/office/drawing/2014/main" id="{BE04C179-888B-4E0C-AB31-0DAEEDF7F6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44616" y="5988099"/>
                <a:ext cx="137356" cy="120771"/>
              </a:xfrm>
              <a:custGeom>
                <a:avLst/>
                <a:gdLst>
                  <a:gd name="T0" fmla="*/ 19 w 42"/>
                  <a:gd name="T1" fmla="*/ 0 h 40"/>
                  <a:gd name="T2" fmla="*/ 4 w 42"/>
                  <a:gd name="T3" fmla="*/ 19 h 40"/>
                  <a:gd name="T4" fmla="*/ 19 w 42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40">
                    <a:moveTo>
                      <a:pt x="19" y="0"/>
                    </a:moveTo>
                    <a:cubicBezTo>
                      <a:pt x="42" y="10"/>
                      <a:pt x="20" y="40"/>
                      <a:pt x="4" y="19"/>
                    </a:cubicBezTo>
                    <a:cubicBezTo>
                      <a:pt x="0" y="6"/>
                      <a:pt x="8" y="1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Freeform 75">
                <a:extLst>
                  <a:ext uri="{FF2B5EF4-FFF2-40B4-BE49-F238E27FC236}">
                    <a16:creationId xmlns:a16="http://schemas.microsoft.com/office/drawing/2014/main" id="{6B7C84F5-868D-4805-9F83-C8A345D3D5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9625" y="2442495"/>
                <a:ext cx="128495" cy="78339"/>
              </a:xfrm>
              <a:custGeom>
                <a:avLst/>
                <a:gdLst>
                  <a:gd name="T0" fmla="*/ 23 w 39"/>
                  <a:gd name="T1" fmla="*/ 0 h 26"/>
                  <a:gd name="T2" fmla="*/ 19 w 39"/>
                  <a:gd name="T3" fmla="*/ 26 h 26"/>
                  <a:gd name="T4" fmla="*/ 23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3" y="0"/>
                    </a:moveTo>
                    <a:cubicBezTo>
                      <a:pt x="39" y="3"/>
                      <a:pt x="34" y="25"/>
                      <a:pt x="19" y="26"/>
                    </a:cubicBezTo>
                    <a:cubicBezTo>
                      <a:pt x="0" y="19"/>
                      <a:pt x="7" y="3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Freeform 77">
                <a:extLst>
                  <a:ext uri="{FF2B5EF4-FFF2-40B4-BE49-F238E27FC236}">
                    <a16:creationId xmlns:a16="http://schemas.microsoft.com/office/drawing/2014/main" id="{B86694F4-707C-4741-BA22-5E0CDF61FB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44871" y="3606778"/>
                <a:ext cx="151535" cy="75075"/>
              </a:xfrm>
              <a:custGeom>
                <a:avLst/>
                <a:gdLst>
                  <a:gd name="T0" fmla="*/ 23 w 46"/>
                  <a:gd name="T1" fmla="*/ 0 h 25"/>
                  <a:gd name="T2" fmla="*/ 29 w 46"/>
                  <a:gd name="T3" fmla="*/ 25 h 25"/>
                  <a:gd name="T4" fmla="*/ 23 w 46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23" y="0"/>
                    </a:moveTo>
                    <a:cubicBezTo>
                      <a:pt x="33" y="1"/>
                      <a:pt x="46" y="21"/>
                      <a:pt x="29" y="25"/>
                    </a:cubicBezTo>
                    <a:cubicBezTo>
                      <a:pt x="10" y="23"/>
                      <a:pt x="0" y="9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Freeform 85">
                <a:extLst>
                  <a:ext uri="{FF2B5EF4-FFF2-40B4-BE49-F238E27FC236}">
                    <a16:creationId xmlns:a16="http://schemas.microsoft.com/office/drawing/2014/main" id="{268A4DA4-E5A8-4031-8FB8-C1359830DC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31130" y="6434597"/>
                <a:ext cx="127608" cy="97107"/>
              </a:xfrm>
              <a:custGeom>
                <a:avLst/>
                <a:gdLst>
                  <a:gd name="T0" fmla="*/ 21 w 39"/>
                  <a:gd name="T1" fmla="*/ 0 h 32"/>
                  <a:gd name="T2" fmla="*/ 13 w 39"/>
                  <a:gd name="T3" fmla="*/ 20 h 32"/>
                  <a:gd name="T4" fmla="*/ 21 w 39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32">
                    <a:moveTo>
                      <a:pt x="21" y="0"/>
                    </a:moveTo>
                    <a:cubicBezTo>
                      <a:pt x="39" y="2"/>
                      <a:pt x="32" y="32"/>
                      <a:pt x="13" y="20"/>
                    </a:cubicBezTo>
                    <a:cubicBezTo>
                      <a:pt x="3" y="23"/>
                      <a:pt x="0" y="1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Freeform 87">
                <a:extLst>
                  <a:ext uri="{FF2B5EF4-FFF2-40B4-BE49-F238E27FC236}">
                    <a16:creationId xmlns:a16="http://schemas.microsoft.com/office/drawing/2014/main" id="{2CB62FF0-AEEA-45FC-9BD0-2D100F390C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18609" y="6657631"/>
                <a:ext cx="134697" cy="90579"/>
              </a:xfrm>
              <a:custGeom>
                <a:avLst/>
                <a:gdLst>
                  <a:gd name="T0" fmla="*/ 27 w 41"/>
                  <a:gd name="T1" fmla="*/ 0 h 30"/>
                  <a:gd name="T2" fmla="*/ 41 w 41"/>
                  <a:gd name="T3" fmla="*/ 19 h 30"/>
                  <a:gd name="T4" fmla="*/ 27 w 41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0">
                    <a:moveTo>
                      <a:pt x="27" y="0"/>
                    </a:moveTo>
                    <a:cubicBezTo>
                      <a:pt x="35" y="0"/>
                      <a:pt x="40" y="11"/>
                      <a:pt x="41" y="19"/>
                    </a:cubicBezTo>
                    <a:cubicBezTo>
                      <a:pt x="21" y="30"/>
                      <a:pt x="0" y="10"/>
                      <a:pt x="27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Freeform 88">
                <a:extLst>
                  <a:ext uri="{FF2B5EF4-FFF2-40B4-BE49-F238E27FC236}">
                    <a16:creationId xmlns:a16="http://schemas.microsoft.com/office/drawing/2014/main" id="{753DCB44-0E85-4770-A989-F1B86F200D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19170" y="5704047"/>
                <a:ext cx="6204" cy="6527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Freeform 91">
                <a:extLst>
                  <a:ext uri="{FF2B5EF4-FFF2-40B4-BE49-F238E27FC236}">
                    <a16:creationId xmlns:a16="http://schemas.microsoft.com/office/drawing/2014/main" id="{5DA00070-D353-48A9-AFBD-9305424EB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58166" y="2764083"/>
                <a:ext cx="118747" cy="81603"/>
              </a:xfrm>
              <a:custGeom>
                <a:avLst/>
                <a:gdLst>
                  <a:gd name="T0" fmla="*/ 19 w 36"/>
                  <a:gd name="T1" fmla="*/ 1 h 27"/>
                  <a:gd name="T2" fmla="*/ 21 w 36"/>
                  <a:gd name="T3" fmla="*/ 27 h 27"/>
                  <a:gd name="T4" fmla="*/ 19 w 36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19" y="1"/>
                    </a:moveTo>
                    <a:cubicBezTo>
                      <a:pt x="30" y="1"/>
                      <a:pt x="36" y="24"/>
                      <a:pt x="21" y="27"/>
                    </a:cubicBezTo>
                    <a:cubicBezTo>
                      <a:pt x="1" y="26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Freeform 92">
                <a:extLst>
                  <a:ext uri="{FF2B5EF4-FFF2-40B4-BE49-F238E27FC236}">
                    <a16:creationId xmlns:a16="http://schemas.microsoft.com/office/drawing/2014/main" id="{FEF02EE7-A1CD-4F49-9BBC-4F845786B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37206" y="2420506"/>
                <a:ext cx="140901" cy="102819"/>
              </a:xfrm>
              <a:custGeom>
                <a:avLst/>
                <a:gdLst>
                  <a:gd name="T0" fmla="*/ 28 w 43"/>
                  <a:gd name="T1" fmla="*/ 0 h 34"/>
                  <a:gd name="T2" fmla="*/ 41 w 43"/>
                  <a:gd name="T3" fmla="*/ 21 h 34"/>
                  <a:gd name="T4" fmla="*/ 28 w 43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4">
                    <a:moveTo>
                      <a:pt x="28" y="0"/>
                    </a:moveTo>
                    <a:cubicBezTo>
                      <a:pt x="35" y="1"/>
                      <a:pt x="43" y="11"/>
                      <a:pt x="41" y="21"/>
                    </a:cubicBezTo>
                    <a:cubicBezTo>
                      <a:pt x="23" y="34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Freeform 93">
                <a:extLst>
                  <a:ext uri="{FF2B5EF4-FFF2-40B4-BE49-F238E27FC236}">
                    <a16:creationId xmlns:a16="http://schemas.microsoft.com/office/drawing/2014/main" id="{D94FF856-CBC2-4F9B-8C88-0A61402F9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6708" y="3285274"/>
                <a:ext cx="127608" cy="79154"/>
              </a:xfrm>
              <a:custGeom>
                <a:avLst/>
                <a:gdLst>
                  <a:gd name="T0" fmla="*/ 23 w 39"/>
                  <a:gd name="T1" fmla="*/ 0 h 26"/>
                  <a:gd name="T2" fmla="*/ 19 w 39"/>
                  <a:gd name="T3" fmla="*/ 26 h 26"/>
                  <a:gd name="T4" fmla="*/ 23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3" y="0"/>
                    </a:moveTo>
                    <a:cubicBezTo>
                      <a:pt x="39" y="4"/>
                      <a:pt x="34" y="25"/>
                      <a:pt x="19" y="26"/>
                    </a:cubicBezTo>
                    <a:cubicBezTo>
                      <a:pt x="0" y="20"/>
                      <a:pt x="7" y="4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Freeform 94">
                <a:extLst>
                  <a:ext uri="{FF2B5EF4-FFF2-40B4-BE49-F238E27FC236}">
                    <a16:creationId xmlns:a16="http://schemas.microsoft.com/office/drawing/2014/main" id="{AB7BC1C0-67DD-44B3-AEF8-3046B55C12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01814" y="5367453"/>
                <a:ext cx="138242" cy="102819"/>
              </a:xfrm>
              <a:custGeom>
                <a:avLst/>
                <a:gdLst>
                  <a:gd name="T0" fmla="*/ 29 w 42"/>
                  <a:gd name="T1" fmla="*/ 1 h 34"/>
                  <a:gd name="T2" fmla="*/ 40 w 42"/>
                  <a:gd name="T3" fmla="*/ 20 h 34"/>
                  <a:gd name="T4" fmla="*/ 29 w 42"/>
                  <a:gd name="T5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4">
                    <a:moveTo>
                      <a:pt x="29" y="1"/>
                    </a:moveTo>
                    <a:cubicBezTo>
                      <a:pt x="38" y="0"/>
                      <a:pt x="42" y="12"/>
                      <a:pt x="40" y="20"/>
                    </a:cubicBezTo>
                    <a:cubicBezTo>
                      <a:pt x="22" y="34"/>
                      <a:pt x="0" y="9"/>
                      <a:pt x="2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Freeform 95">
                <a:extLst>
                  <a:ext uri="{FF2B5EF4-FFF2-40B4-BE49-F238E27FC236}">
                    <a16:creationId xmlns:a16="http://schemas.microsoft.com/office/drawing/2014/main" id="{79D1FD88-FD27-4B5E-9EC2-911808A058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20165" y="3055861"/>
                <a:ext cx="117860" cy="81603"/>
              </a:xfrm>
              <a:custGeom>
                <a:avLst/>
                <a:gdLst>
                  <a:gd name="T0" fmla="*/ 19 w 36"/>
                  <a:gd name="T1" fmla="*/ 1 h 27"/>
                  <a:gd name="T2" fmla="*/ 21 w 36"/>
                  <a:gd name="T3" fmla="*/ 27 h 27"/>
                  <a:gd name="T4" fmla="*/ 19 w 36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19" y="1"/>
                    </a:moveTo>
                    <a:cubicBezTo>
                      <a:pt x="31" y="2"/>
                      <a:pt x="36" y="24"/>
                      <a:pt x="21" y="27"/>
                    </a:cubicBezTo>
                    <a:cubicBezTo>
                      <a:pt x="1" y="27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Freeform 96">
                <a:extLst>
                  <a:ext uri="{FF2B5EF4-FFF2-40B4-BE49-F238E27FC236}">
                    <a16:creationId xmlns:a16="http://schemas.microsoft.com/office/drawing/2014/main" id="{C7DE49B6-A789-40DB-B057-37DCE5E41C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85551" y="3575426"/>
                <a:ext cx="147104" cy="108531"/>
              </a:xfrm>
              <a:custGeom>
                <a:avLst/>
                <a:gdLst>
                  <a:gd name="T0" fmla="*/ 28 w 45"/>
                  <a:gd name="T1" fmla="*/ 0 h 36"/>
                  <a:gd name="T2" fmla="*/ 41 w 45"/>
                  <a:gd name="T3" fmla="*/ 20 h 36"/>
                  <a:gd name="T4" fmla="*/ 28 w 45"/>
                  <a:gd name="T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36">
                    <a:moveTo>
                      <a:pt x="28" y="0"/>
                    </a:moveTo>
                    <a:cubicBezTo>
                      <a:pt x="32" y="0"/>
                      <a:pt x="45" y="13"/>
                      <a:pt x="41" y="20"/>
                    </a:cubicBezTo>
                    <a:cubicBezTo>
                      <a:pt x="24" y="36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Freeform 97">
                <a:extLst>
                  <a:ext uri="{FF2B5EF4-FFF2-40B4-BE49-F238E27FC236}">
                    <a16:creationId xmlns:a16="http://schemas.microsoft.com/office/drawing/2014/main" id="{5873829D-5204-48B1-8271-B803682D83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54863" y="4784277"/>
                <a:ext cx="190526" cy="121588"/>
              </a:xfrm>
              <a:custGeom>
                <a:avLst/>
                <a:gdLst>
                  <a:gd name="T0" fmla="*/ 42 w 58"/>
                  <a:gd name="T1" fmla="*/ 0 h 40"/>
                  <a:gd name="T2" fmla="*/ 53 w 58"/>
                  <a:gd name="T3" fmla="*/ 17 h 40"/>
                  <a:gd name="T4" fmla="*/ 42 w 58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40">
                    <a:moveTo>
                      <a:pt x="42" y="0"/>
                    </a:moveTo>
                    <a:cubicBezTo>
                      <a:pt x="52" y="0"/>
                      <a:pt x="50" y="9"/>
                      <a:pt x="53" y="17"/>
                    </a:cubicBezTo>
                    <a:cubicBezTo>
                      <a:pt x="58" y="40"/>
                      <a:pt x="0" y="6"/>
                      <a:pt x="4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Freeform 98">
                <a:extLst>
                  <a:ext uri="{FF2B5EF4-FFF2-40B4-BE49-F238E27FC236}">
                    <a16:creationId xmlns:a16="http://schemas.microsoft.com/office/drawing/2014/main" id="{26F30F65-64C8-44FB-B6BD-0BBAFA3B7F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7348" y="4265818"/>
                <a:ext cx="147990" cy="79154"/>
              </a:xfrm>
              <a:custGeom>
                <a:avLst/>
                <a:gdLst>
                  <a:gd name="T0" fmla="*/ 23 w 45"/>
                  <a:gd name="T1" fmla="*/ 0 h 26"/>
                  <a:gd name="T2" fmla="*/ 30 w 45"/>
                  <a:gd name="T3" fmla="*/ 26 h 26"/>
                  <a:gd name="T4" fmla="*/ 23 w 45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26">
                    <a:moveTo>
                      <a:pt x="23" y="0"/>
                    </a:moveTo>
                    <a:cubicBezTo>
                      <a:pt x="33" y="2"/>
                      <a:pt x="45" y="21"/>
                      <a:pt x="30" y="26"/>
                    </a:cubicBezTo>
                    <a:cubicBezTo>
                      <a:pt x="10" y="24"/>
                      <a:pt x="0" y="8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Freeform 99">
                <a:extLst>
                  <a:ext uri="{FF2B5EF4-FFF2-40B4-BE49-F238E27FC236}">
                    <a16:creationId xmlns:a16="http://schemas.microsoft.com/office/drawing/2014/main" id="{193BEA64-7498-46F1-85CC-A5C96EC982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40243" y="4473676"/>
                <a:ext cx="219770" cy="121588"/>
              </a:xfrm>
              <a:custGeom>
                <a:avLst/>
                <a:gdLst>
                  <a:gd name="T0" fmla="*/ 36 w 67"/>
                  <a:gd name="T1" fmla="*/ 0 h 40"/>
                  <a:gd name="T2" fmla="*/ 44 w 67"/>
                  <a:gd name="T3" fmla="*/ 2 h 40"/>
                  <a:gd name="T4" fmla="*/ 31 w 67"/>
                  <a:gd name="T5" fmla="*/ 2 h 40"/>
                  <a:gd name="T6" fmla="*/ 36 w 67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0">
                    <a:moveTo>
                      <a:pt x="36" y="0"/>
                    </a:moveTo>
                    <a:cubicBezTo>
                      <a:pt x="39" y="3"/>
                      <a:pt x="41" y="0"/>
                      <a:pt x="44" y="2"/>
                    </a:cubicBezTo>
                    <a:cubicBezTo>
                      <a:pt x="67" y="40"/>
                      <a:pt x="0" y="25"/>
                      <a:pt x="31" y="2"/>
                    </a:cubicBezTo>
                    <a:cubicBezTo>
                      <a:pt x="24" y="11"/>
                      <a:pt x="31" y="5"/>
                      <a:pt x="3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Freeform 100">
                <a:extLst>
                  <a:ext uri="{FF2B5EF4-FFF2-40B4-BE49-F238E27FC236}">
                    <a16:creationId xmlns:a16="http://schemas.microsoft.com/office/drawing/2014/main" id="{B0C67838-49E2-4B6A-AC69-3A6B791DA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9752" y="3894259"/>
                <a:ext cx="128495" cy="93843"/>
              </a:xfrm>
              <a:custGeom>
                <a:avLst/>
                <a:gdLst>
                  <a:gd name="T0" fmla="*/ 28 w 39"/>
                  <a:gd name="T1" fmla="*/ 1 h 31"/>
                  <a:gd name="T2" fmla="*/ 39 w 39"/>
                  <a:gd name="T3" fmla="*/ 21 h 31"/>
                  <a:gd name="T4" fmla="*/ 28 w 39"/>
                  <a:gd name="T5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31">
                    <a:moveTo>
                      <a:pt x="28" y="1"/>
                    </a:moveTo>
                    <a:cubicBezTo>
                      <a:pt x="38" y="0"/>
                      <a:pt x="38" y="12"/>
                      <a:pt x="39" y="21"/>
                    </a:cubicBezTo>
                    <a:cubicBezTo>
                      <a:pt x="18" y="31"/>
                      <a:pt x="0" y="12"/>
                      <a:pt x="28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Freeform 101">
                <a:extLst>
                  <a:ext uri="{FF2B5EF4-FFF2-40B4-BE49-F238E27FC236}">
                    <a16:creationId xmlns:a16="http://schemas.microsoft.com/office/drawing/2014/main" id="{49A20809-A2DD-4085-B78C-B4BA41E979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4469" y="5102465"/>
                <a:ext cx="138242" cy="81603"/>
              </a:xfrm>
              <a:custGeom>
                <a:avLst/>
                <a:gdLst>
                  <a:gd name="T0" fmla="*/ 22 w 42"/>
                  <a:gd name="T1" fmla="*/ 0 h 27"/>
                  <a:gd name="T2" fmla="*/ 14 w 42"/>
                  <a:gd name="T3" fmla="*/ 25 h 27"/>
                  <a:gd name="T4" fmla="*/ 22 w 42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7">
                    <a:moveTo>
                      <a:pt x="22" y="0"/>
                    </a:moveTo>
                    <a:cubicBezTo>
                      <a:pt x="42" y="7"/>
                      <a:pt x="28" y="27"/>
                      <a:pt x="14" y="25"/>
                    </a:cubicBezTo>
                    <a:cubicBezTo>
                      <a:pt x="0" y="18"/>
                      <a:pt x="9" y="2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Freeform 102">
                <a:extLst>
                  <a:ext uri="{FF2B5EF4-FFF2-40B4-BE49-F238E27FC236}">
                    <a16:creationId xmlns:a16="http://schemas.microsoft.com/office/drawing/2014/main" id="{B775045C-37C7-4493-8D9C-9F99C55F0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0648" y="5662850"/>
                <a:ext cx="121406" cy="99554"/>
              </a:xfrm>
              <a:custGeom>
                <a:avLst/>
                <a:gdLst>
                  <a:gd name="T0" fmla="*/ 21 w 37"/>
                  <a:gd name="T1" fmla="*/ 0 h 33"/>
                  <a:gd name="T2" fmla="*/ 19 w 37"/>
                  <a:gd name="T3" fmla="*/ 23 h 33"/>
                  <a:gd name="T4" fmla="*/ 21 w 37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33">
                    <a:moveTo>
                      <a:pt x="21" y="0"/>
                    </a:moveTo>
                    <a:cubicBezTo>
                      <a:pt x="37" y="0"/>
                      <a:pt x="29" y="33"/>
                      <a:pt x="19" y="23"/>
                    </a:cubicBezTo>
                    <a:cubicBezTo>
                      <a:pt x="0" y="30"/>
                      <a:pt x="3" y="0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Freeform 103">
                <a:extLst>
                  <a:ext uri="{FF2B5EF4-FFF2-40B4-BE49-F238E27FC236}">
                    <a16:creationId xmlns:a16="http://schemas.microsoft.com/office/drawing/2014/main" id="{A3BE9A7E-1BA8-46F8-B318-E2ECCBFDC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73556" y="5933272"/>
                <a:ext cx="140901" cy="102819"/>
              </a:xfrm>
              <a:custGeom>
                <a:avLst/>
                <a:gdLst>
                  <a:gd name="T0" fmla="*/ 28 w 43"/>
                  <a:gd name="T1" fmla="*/ 0 h 34"/>
                  <a:gd name="T2" fmla="*/ 41 w 43"/>
                  <a:gd name="T3" fmla="*/ 21 h 34"/>
                  <a:gd name="T4" fmla="*/ 28 w 43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4">
                    <a:moveTo>
                      <a:pt x="28" y="0"/>
                    </a:moveTo>
                    <a:cubicBezTo>
                      <a:pt x="35" y="1"/>
                      <a:pt x="43" y="11"/>
                      <a:pt x="41" y="21"/>
                    </a:cubicBezTo>
                    <a:cubicBezTo>
                      <a:pt x="23" y="34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Freeform 104">
                <a:extLst>
                  <a:ext uri="{FF2B5EF4-FFF2-40B4-BE49-F238E27FC236}">
                    <a16:creationId xmlns:a16="http://schemas.microsoft.com/office/drawing/2014/main" id="{5F1ADC58-BB04-4DC8-AABD-162D83F27F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89016" y="2464185"/>
                <a:ext cx="7089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Freeform 113">
                <a:extLst>
                  <a:ext uri="{FF2B5EF4-FFF2-40B4-BE49-F238E27FC236}">
                    <a16:creationId xmlns:a16="http://schemas.microsoft.com/office/drawing/2014/main" id="{F994FC45-8DC0-49B0-A05A-B2B1878F3E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0357" y="4852103"/>
                <a:ext cx="9748" cy="8977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1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Freeform 114">
                <a:extLst>
                  <a:ext uri="{FF2B5EF4-FFF2-40B4-BE49-F238E27FC236}">
                    <a16:creationId xmlns:a16="http://schemas.microsoft.com/office/drawing/2014/main" id="{B0DFE4B7-ABE2-4D83-A5BC-2100890C36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3761" y="3618418"/>
                <a:ext cx="6204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Freeform 115">
                <a:extLst>
                  <a:ext uri="{FF2B5EF4-FFF2-40B4-BE49-F238E27FC236}">
                    <a16:creationId xmlns:a16="http://schemas.microsoft.com/office/drawing/2014/main" id="{3875A6F5-143B-4099-A2BA-B42D029810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38048" y="4281272"/>
                <a:ext cx="6204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Freeform 117">
                <a:extLst>
                  <a:ext uri="{FF2B5EF4-FFF2-40B4-BE49-F238E27FC236}">
                    <a16:creationId xmlns:a16="http://schemas.microsoft.com/office/drawing/2014/main" id="{D55AA3FB-BBFD-48A5-A816-17F15A8BA1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25365" y="5976951"/>
                <a:ext cx="7089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Freeform 118">
                <a:extLst>
                  <a:ext uri="{FF2B5EF4-FFF2-40B4-BE49-F238E27FC236}">
                    <a16:creationId xmlns:a16="http://schemas.microsoft.com/office/drawing/2014/main" id="{6069A188-5649-4675-BA50-263D062314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14781" y="6554638"/>
                <a:ext cx="131153" cy="96290"/>
              </a:xfrm>
              <a:custGeom>
                <a:avLst/>
                <a:gdLst>
                  <a:gd name="T0" fmla="*/ 22 w 40"/>
                  <a:gd name="T1" fmla="*/ 0 h 32"/>
                  <a:gd name="T2" fmla="*/ 16 w 40"/>
                  <a:gd name="T3" fmla="*/ 25 h 32"/>
                  <a:gd name="T4" fmla="*/ 22 w 40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2">
                    <a:moveTo>
                      <a:pt x="22" y="0"/>
                    </a:moveTo>
                    <a:cubicBezTo>
                      <a:pt x="40" y="3"/>
                      <a:pt x="40" y="32"/>
                      <a:pt x="16" y="25"/>
                    </a:cubicBezTo>
                    <a:cubicBezTo>
                      <a:pt x="0" y="7"/>
                      <a:pt x="14" y="4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Freeform 119">
                <a:extLst>
                  <a:ext uri="{FF2B5EF4-FFF2-40B4-BE49-F238E27FC236}">
                    <a16:creationId xmlns:a16="http://schemas.microsoft.com/office/drawing/2014/main" id="{FC01152A-5489-44EF-B864-EC4DD7B316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01455" y="6286263"/>
                <a:ext cx="127608" cy="150965"/>
              </a:xfrm>
              <a:custGeom>
                <a:avLst/>
                <a:gdLst>
                  <a:gd name="T0" fmla="*/ 13 w 39"/>
                  <a:gd name="T1" fmla="*/ 6 h 50"/>
                  <a:gd name="T2" fmla="*/ 0 w 39"/>
                  <a:gd name="T3" fmla="*/ 23 h 50"/>
                  <a:gd name="T4" fmla="*/ 13 w 39"/>
                  <a:gd name="T5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0">
                    <a:moveTo>
                      <a:pt x="13" y="6"/>
                    </a:moveTo>
                    <a:cubicBezTo>
                      <a:pt x="39" y="10"/>
                      <a:pt x="16" y="50"/>
                      <a:pt x="0" y="23"/>
                    </a:cubicBezTo>
                    <a:cubicBezTo>
                      <a:pt x="1" y="0"/>
                      <a:pt x="5" y="14"/>
                      <a:pt x="13" y="6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Freeform 8">
                <a:extLst>
                  <a:ext uri="{FF2B5EF4-FFF2-40B4-BE49-F238E27FC236}">
                    <a16:creationId xmlns:a16="http://schemas.microsoft.com/office/drawing/2014/main" id="{D3CAA289-9C0C-490A-9768-49BBD637B9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82287" y="34906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Freeform 8">
                <a:extLst>
                  <a:ext uri="{FF2B5EF4-FFF2-40B4-BE49-F238E27FC236}">
                    <a16:creationId xmlns:a16="http://schemas.microsoft.com/office/drawing/2014/main" id="{0ACB33D8-7879-498C-8BC7-4C4F6ECED2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82464" y="97108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Freeform 106">
                <a:extLst>
                  <a:ext uri="{FF2B5EF4-FFF2-40B4-BE49-F238E27FC236}">
                    <a16:creationId xmlns:a16="http://schemas.microsoft.com/office/drawing/2014/main" id="{A6BB204E-D937-4C4D-BCB6-DF9F7A406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41618" y="6714098"/>
                <a:ext cx="134697" cy="97107"/>
              </a:xfrm>
              <a:custGeom>
                <a:avLst/>
                <a:gdLst>
                  <a:gd name="T0" fmla="*/ 25 w 41"/>
                  <a:gd name="T1" fmla="*/ 0 h 32"/>
                  <a:gd name="T2" fmla="*/ 4 w 41"/>
                  <a:gd name="T3" fmla="*/ 18 h 32"/>
                  <a:gd name="T4" fmla="*/ 25 w 41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2">
                    <a:moveTo>
                      <a:pt x="25" y="0"/>
                    </a:moveTo>
                    <a:cubicBezTo>
                      <a:pt x="41" y="13"/>
                      <a:pt x="15" y="32"/>
                      <a:pt x="4" y="18"/>
                    </a:cubicBezTo>
                    <a:cubicBezTo>
                      <a:pt x="0" y="5"/>
                      <a:pt x="15" y="0"/>
                      <a:pt x="25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75" name="Freeform 8">
              <a:extLst>
                <a:ext uri="{FF2B5EF4-FFF2-40B4-BE49-F238E27FC236}">
                  <a16:creationId xmlns:a16="http://schemas.microsoft.com/office/drawing/2014/main" id="{EF447936-9AA6-4873-BD6B-3A7DBBCF4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83502" y="7475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43">
              <a:extLst>
                <a:ext uri="{FF2B5EF4-FFF2-40B4-BE49-F238E27FC236}">
                  <a16:creationId xmlns:a16="http://schemas.microsoft.com/office/drawing/2014/main" id="{CC3E0D11-92C6-4141-B7C5-5B8BA0E40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29875" y="6000711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51">
              <a:extLst>
                <a:ext uri="{FF2B5EF4-FFF2-40B4-BE49-F238E27FC236}">
                  <a16:creationId xmlns:a16="http://schemas.microsoft.com/office/drawing/2014/main" id="{CA82DB1A-E0D4-4D6D-A64A-868014C79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40382" y="577584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2">
              <a:extLst>
                <a:ext uri="{FF2B5EF4-FFF2-40B4-BE49-F238E27FC236}">
                  <a16:creationId xmlns:a16="http://schemas.microsoft.com/office/drawing/2014/main" id="{79E9E5C1-D60A-4EA8-9C04-15595A7BB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8609" y="6434505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3">
              <a:extLst>
                <a:ext uri="{FF2B5EF4-FFF2-40B4-BE49-F238E27FC236}">
                  <a16:creationId xmlns:a16="http://schemas.microsoft.com/office/drawing/2014/main" id="{BAD910CD-D57C-45DA-8A9B-5E3CD57EA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9890" y="5548501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54">
              <a:extLst>
                <a:ext uri="{FF2B5EF4-FFF2-40B4-BE49-F238E27FC236}">
                  <a16:creationId xmlns:a16="http://schemas.microsoft.com/office/drawing/2014/main" id="{5402826A-583C-4667-AEF8-DAA426928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58217" y="6215713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55">
              <a:extLst>
                <a:ext uri="{FF2B5EF4-FFF2-40B4-BE49-F238E27FC236}">
                  <a16:creationId xmlns:a16="http://schemas.microsoft.com/office/drawing/2014/main" id="{4E02EBB7-1EC6-4320-B9C9-64E237CB9C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6485" y="534869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56">
              <a:extLst>
                <a:ext uri="{FF2B5EF4-FFF2-40B4-BE49-F238E27FC236}">
                  <a16:creationId xmlns:a16="http://schemas.microsoft.com/office/drawing/2014/main" id="{C62D78D2-A229-4811-9BFA-43C28BC02A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9447" y="4515392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57">
              <a:extLst>
                <a:ext uri="{FF2B5EF4-FFF2-40B4-BE49-F238E27FC236}">
                  <a16:creationId xmlns:a16="http://schemas.microsoft.com/office/drawing/2014/main" id="{50D562C1-4FFF-4863-9D92-339D7D867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40588" y="511446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59">
              <a:extLst>
                <a:ext uri="{FF2B5EF4-FFF2-40B4-BE49-F238E27FC236}">
                  <a16:creationId xmlns:a16="http://schemas.microsoft.com/office/drawing/2014/main" id="{49EA74AB-1F40-426C-9606-B571634E0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67517" y="6658744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60">
              <a:extLst>
                <a:ext uri="{FF2B5EF4-FFF2-40B4-BE49-F238E27FC236}">
                  <a16:creationId xmlns:a16="http://schemas.microsoft.com/office/drawing/2014/main" id="{24E43341-2786-439A-990F-D4DA15299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50066" y="48125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61">
              <a:extLst>
                <a:ext uri="{FF2B5EF4-FFF2-40B4-BE49-F238E27FC236}">
                  <a16:creationId xmlns:a16="http://schemas.microsoft.com/office/drawing/2014/main" id="{C301CB0C-1558-41B4-B70E-2CC306AB5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7683" y="492022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78">
              <a:extLst>
                <a:ext uri="{FF2B5EF4-FFF2-40B4-BE49-F238E27FC236}">
                  <a16:creationId xmlns:a16="http://schemas.microsoft.com/office/drawing/2014/main" id="{9EFD2F56-A311-4A9C-98DB-DD899F845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73283" y="608534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79">
              <a:extLst>
                <a:ext uri="{FF2B5EF4-FFF2-40B4-BE49-F238E27FC236}">
                  <a16:creationId xmlns:a16="http://schemas.microsoft.com/office/drawing/2014/main" id="{EB1A7473-AA51-43BA-A524-59689C5D4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84838" y="586000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80">
              <a:extLst>
                <a:ext uri="{FF2B5EF4-FFF2-40B4-BE49-F238E27FC236}">
                  <a16:creationId xmlns:a16="http://schemas.microsoft.com/office/drawing/2014/main" id="{515EE26E-DD80-4E28-A9E4-E3C1C9593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89291" y="562547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Freeform 81">
              <a:extLst>
                <a:ext uri="{FF2B5EF4-FFF2-40B4-BE49-F238E27FC236}">
                  <a16:creationId xmlns:a16="http://schemas.microsoft.com/office/drawing/2014/main" id="{6CA0BB20-E66B-4B1E-A334-03D3C7922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90291" y="4587943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Freeform 82">
              <a:extLst>
                <a:ext uri="{FF2B5EF4-FFF2-40B4-BE49-F238E27FC236}">
                  <a16:creationId xmlns:a16="http://schemas.microsoft.com/office/drawing/2014/main" id="{927E0985-C47E-44F1-874C-8067B5FEE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94861" y="4831613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Freeform 83">
              <a:extLst>
                <a:ext uri="{FF2B5EF4-FFF2-40B4-BE49-F238E27FC236}">
                  <a16:creationId xmlns:a16="http://schemas.microsoft.com/office/drawing/2014/main" id="{F9046F3A-DBB1-4C4D-8D5B-82B836FE4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19646" y="5058270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Freeform 84">
              <a:extLst>
                <a:ext uri="{FF2B5EF4-FFF2-40B4-BE49-F238E27FC236}">
                  <a16:creationId xmlns:a16="http://schemas.microsoft.com/office/drawing/2014/main" id="{FE7EE438-DD14-4738-A241-20B943B35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08630" y="627687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Freeform 86">
              <a:extLst>
                <a:ext uri="{FF2B5EF4-FFF2-40B4-BE49-F238E27FC236}">
                  <a16:creationId xmlns:a16="http://schemas.microsoft.com/office/drawing/2014/main" id="{CCD6D4A0-93F3-450E-855C-A0EABF82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22208" y="6707185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Freeform 89">
              <a:extLst>
                <a:ext uri="{FF2B5EF4-FFF2-40B4-BE49-F238E27FC236}">
                  <a16:creationId xmlns:a16="http://schemas.microsoft.com/office/drawing/2014/main" id="{FFC49BA2-2C2F-4532-8C33-1DB7C24A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40314" y="5335087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Freeform 90">
              <a:extLst>
                <a:ext uri="{FF2B5EF4-FFF2-40B4-BE49-F238E27FC236}">
                  <a16:creationId xmlns:a16="http://schemas.microsoft.com/office/drawing/2014/main" id="{B9C3E3E0-3543-4DB4-9553-C483590B4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94500" y="4796228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Freeform 105">
              <a:extLst>
                <a:ext uri="{FF2B5EF4-FFF2-40B4-BE49-F238E27FC236}">
                  <a16:creationId xmlns:a16="http://schemas.microsoft.com/office/drawing/2014/main" id="{D1611641-4970-4C93-B005-82D774C7A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2851" y="480648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Freeform 106">
              <a:extLst>
                <a:ext uri="{FF2B5EF4-FFF2-40B4-BE49-F238E27FC236}">
                  <a16:creationId xmlns:a16="http://schemas.microsoft.com/office/drawing/2014/main" id="{40083E90-33FD-4861-8B17-340056901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9418" y="6195286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Freeform 107">
              <a:extLst>
                <a:ext uri="{FF2B5EF4-FFF2-40B4-BE49-F238E27FC236}">
                  <a16:creationId xmlns:a16="http://schemas.microsoft.com/office/drawing/2014/main" id="{94952852-5E0A-47E7-B0C6-F92962CC2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4157" y="4530841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Freeform 108">
              <a:extLst>
                <a:ext uri="{FF2B5EF4-FFF2-40B4-BE49-F238E27FC236}">
                  <a16:creationId xmlns:a16="http://schemas.microsoft.com/office/drawing/2014/main" id="{3EA0ADD2-2C5C-4EBB-AC72-FE268D4C6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75038" y="5591969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Freeform 109">
              <a:extLst>
                <a:ext uri="{FF2B5EF4-FFF2-40B4-BE49-F238E27FC236}">
                  <a16:creationId xmlns:a16="http://schemas.microsoft.com/office/drawing/2014/main" id="{CCF7EDDF-9DA6-4F4F-A8D9-6F9D608F9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9054" y="509635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Freeform 110">
              <a:extLst>
                <a:ext uri="{FF2B5EF4-FFF2-40B4-BE49-F238E27FC236}">
                  <a16:creationId xmlns:a16="http://schemas.microsoft.com/office/drawing/2014/main" id="{B4ACE8BD-5655-44BC-9DD6-5791448B2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8783" y="6425985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Freeform 111">
              <a:extLst>
                <a:ext uri="{FF2B5EF4-FFF2-40B4-BE49-F238E27FC236}">
                  <a16:creationId xmlns:a16="http://schemas.microsoft.com/office/drawing/2014/main" id="{6C8B78B0-ADF5-4E39-8488-83382AF0D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4039" y="5365413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Freeform 112">
              <a:extLst>
                <a:ext uri="{FF2B5EF4-FFF2-40B4-BE49-F238E27FC236}">
                  <a16:creationId xmlns:a16="http://schemas.microsoft.com/office/drawing/2014/main" id="{07597995-748E-4B55-A4B9-DF71D499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7829" y="588977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Freeform 32">
              <a:extLst>
                <a:ext uri="{FF2B5EF4-FFF2-40B4-BE49-F238E27FC236}">
                  <a16:creationId xmlns:a16="http://schemas.microsoft.com/office/drawing/2014/main" id="{28639BDB-3882-43F7-93C4-66E9F7E41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4021" y="347919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Freeform 33">
              <a:extLst>
                <a:ext uri="{FF2B5EF4-FFF2-40B4-BE49-F238E27FC236}">
                  <a16:creationId xmlns:a16="http://schemas.microsoft.com/office/drawing/2014/main" id="{8A0AF7DA-1B05-49CD-8367-3C63151C3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7018" y="24188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Freeform 34">
              <a:extLst>
                <a:ext uri="{FF2B5EF4-FFF2-40B4-BE49-F238E27FC236}">
                  <a16:creationId xmlns:a16="http://schemas.microsoft.com/office/drawing/2014/main" id="{9F93108D-4661-454E-8F6E-63F910B18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49926" y="1412594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Freeform 35">
              <a:extLst>
                <a:ext uri="{FF2B5EF4-FFF2-40B4-BE49-F238E27FC236}">
                  <a16:creationId xmlns:a16="http://schemas.microsoft.com/office/drawing/2014/main" id="{87E22E6B-5EC7-473E-9BDF-DDAA9A647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43732" y="1866166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Freeform 36">
              <a:extLst>
                <a:ext uri="{FF2B5EF4-FFF2-40B4-BE49-F238E27FC236}">
                  <a16:creationId xmlns:a16="http://schemas.microsoft.com/office/drawing/2014/main" id="{CADF4DD2-27C7-454B-9F32-B2707E0FC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2389" y="731937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Freeform 37">
              <a:extLst>
                <a:ext uri="{FF2B5EF4-FFF2-40B4-BE49-F238E27FC236}">
                  <a16:creationId xmlns:a16="http://schemas.microsoft.com/office/drawing/2014/main" id="{718D23B6-4347-4B9E-B3EF-A0A9A13EF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89866" y="3699631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Freeform 38">
              <a:extLst>
                <a:ext uri="{FF2B5EF4-FFF2-40B4-BE49-F238E27FC236}">
                  <a16:creationId xmlns:a16="http://schemas.microsoft.com/office/drawing/2014/main" id="{D1448697-37CA-47CF-8C3D-F2DF2383A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69791" y="1911761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Freeform 39">
              <a:extLst>
                <a:ext uri="{FF2B5EF4-FFF2-40B4-BE49-F238E27FC236}">
                  <a16:creationId xmlns:a16="http://schemas.microsoft.com/office/drawing/2014/main" id="{F5D8564C-C91F-4081-B3D0-99AC95260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4138" y="1658399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Freeform 40">
              <a:extLst>
                <a:ext uri="{FF2B5EF4-FFF2-40B4-BE49-F238E27FC236}">
                  <a16:creationId xmlns:a16="http://schemas.microsoft.com/office/drawing/2014/main" id="{E0DFDBCB-F6B7-4C88-8692-AA6C4631E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5630" y="420169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Freeform 41">
              <a:extLst>
                <a:ext uri="{FF2B5EF4-FFF2-40B4-BE49-F238E27FC236}">
                  <a16:creationId xmlns:a16="http://schemas.microsoft.com/office/drawing/2014/main" id="{03DC3BAD-FDE4-4699-A9B7-0EAF537E3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2389" y="52440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" name="Freeform 42">
              <a:extLst>
                <a:ext uri="{FF2B5EF4-FFF2-40B4-BE49-F238E27FC236}">
                  <a16:creationId xmlns:a16="http://schemas.microsoft.com/office/drawing/2014/main" id="{74D2A2BB-B355-444B-A825-BC3124E74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07663" y="63461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" name="Freeform 44">
              <a:extLst>
                <a:ext uri="{FF2B5EF4-FFF2-40B4-BE49-F238E27FC236}">
                  <a16:creationId xmlns:a16="http://schemas.microsoft.com/office/drawing/2014/main" id="{6BA13D45-647D-469B-A330-6A1E7C30C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93723" y="271573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" name="Freeform 45">
              <a:extLst>
                <a:ext uri="{FF2B5EF4-FFF2-40B4-BE49-F238E27FC236}">
                  <a16:creationId xmlns:a16="http://schemas.microsoft.com/office/drawing/2014/main" id="{582FD052-32A0-4DE5-8E13-61623B62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02582" y="1040316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" name="Freeform 46">
              <a:extLst>
                <a:ext uri="{FF2B5EF4-FFF2-40B4-BE49-F238E27FC236}">
                  <a16:creationId xmlns:a16="http://schemas.microsoft.com/office/drawing/2014/main" id="{B568485A-4DD9-45DC-A69C-52B08C6E9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6562" y="396907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" name="Freeform 47">
              <a:extLst>
                <a:ext uri="{FF2B5EF4-FFF2-40B4-BE49-F238E27FC236}">
                  <a16:creationId xmlns:a16="http://schemas.microsoft.com/office/drawing/2014/main" id="{F0289B14-9A38-4873-B5E4-B2AF9B9F4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91833" y="2953392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Freeform 48">
              <a:extLst>
                <a:ext uri="{FF2B5EF4-FFF2-40B4-BE49-F238E27FC236}">
                  <a16:creationId xmlns:a16="http://schemas.microsoft.com/office/drawing/2014/main" id="{4DFB9DAA-1189-41D2-B2DA-A0C618361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10754" y="318604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" name="Freeform 49">
              <a:extLst>
                <a:ext uri="{FF2B5EF4-FFF2-40B4-BE49-F238E27FC236}">
                  <a16:creationId xmlns:a16="http://schemas.microsoft.com/office/drawing/2014/main" id="{CA0ECA5A-2C52-4A35-9066-80A01F7E08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18344" y="291930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" name="Freeform 62">
              <a:extLst>
                <a:ext uri="{FF2B5EF4-FFF2-40B4-BE49-F238E27FC236}">
                  <a16:creationId xmlns:a16="http://schemas.microsoft.com/office/drawing/2014/main" id="{3969E6EE-0CB6-4C99-A3B8-422FBD6D3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03486" y="3855812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" name="Freeform 63">
              <a:extLst>
                <a:ext uri="{FF2B5EF4-FFF2-40B4-BE49-F238E27FC236}">
                  <a16:creationId xmlns:a16="http://schemas.microsoft.com/office/drawing/2014/main" id="{A2C89BE4-E8EA-4862-A49F-74E984B41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21370" y="2668238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" name="Freeform 64">
              <a:extLst>
                <a:ext uri="{FF2B5EF4-FFF2-40B4-BE49-F238E27FC236}">
                  <a16:creationId xmlns:a16="http://schemas.microsoft.com/office/drawing/2014/main" id="{78DD5330-374E-43EA-B7D6-10BA1F276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37469" y="4098824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" name="Freeform 65">
              <a:extLst>
                <a:ext uri="{FF2B5EF4-FFF2-40B4-BE49-F238E27FC236}">
                  <a16:creationId xmlns:a16="http://schemas.microsoft.com/office/drawing/2014/main" id="{EBC8CDE9-3229-43F8-A3C1-47A48F36B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2788" y="2976026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" name="Freeform 66">
              <a:extLst>
                <a:ext uri="{FF2B5EF4-FFF2-40B4-BE49-F238E27FC236}">
                  <a16:creationId xmlns:a16="http://schemas.microsoft.com/office/drawing/2014/main" id="{623FE43E-D941-409A-8679-EACA24014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5259" y="1396948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" name="Freeform 67">
              <a:extLst>
                <a:ext uri="{FF2B5EF4-FFF2-40B4-BE49-F238E27FC236}">
                  <a16:creationId xmlns:a16="http://schemas.microsoft.com/office/drawing/2014/main" id="{1240FB87-B56D-42D4-BB5C-D35C7FB39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48495" y="2174398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" name="Freeform 68">
              <a:extLst>
                <a:ext uri="{FF2B5EF4-FFF2-40B4-BE49-F238E27FC236}">
                  <a16:creationId xmlns:a16="http://schemas.microsoft.com/office/drawing/2014/main" id="{0E8F864D-8E69-4D35-9BEA-5BC7B031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3642" y="351142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" name="Freeform 69">
              <a:extLst>
                <a:ext uri="{FF2B5EF4-FFF2-40B4-BE49-F238E27FC236}">
                  <a16:creationId xmlns:a16="http://schemas.microsoft.com/office/drawing/2014/main" id="{961ED267-A8A8-4A92-AA7D-130EF69D79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5142" y="1114703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" name="Freeform 70">
              <a:extLst>
                <a:ext uri="{FF2B5EF4-FFF2-40B4-BE49-F238E27FC236}">
                  <a16:creationId xmlns:a16="http://schemas.microsoft.com/office/drawing/2014/main" id="{D73E611B-EF5E-4E4B-93BA-0BAD56982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04221" y="55886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" name="Freeform 71">
              <a:extLst>
                <a:ext uri="{FF2B5EF4-FFF2-40B4-BE49-F238E27FC236}">
                  <a16:creationId xmlns:a16="http://schemas.microsoft.com/office/drawing/2014/main" id="{6A5AADC7-B0CE-4F14-A4FE-B5F852D41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6891" y="1656570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" name="Freeform 72">
              <a:extLst>
                <a:ext uri="{FF2B5EF4-FFF2-40B4-BE49-F238E27FC236}">
                  <a16:creationId xmlns:a16="http://schemas.microsoft.com/office/drawing/2014/main" id="{150B1A56-3AEB-4922-A18D-15B3A9E911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0154" y="188342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" name="Freeform 73">
              <a:extLst>
                <a:ext uri="{FF2B5EF4-FFF2-40B4-BE49-F238E27FC236}">
                  <a16:creationId xmlns:a16="http://schemas.microsoft.com/office/drawing/2014/main" id="{93CB2ECB-40C7-4CFF-8B96-49D84DBDE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5028" y="2389592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" name="Freeform 74">
              <a:extLst>
                <a:ext uri="{FF2B5EF4-FFF2-40B4-BE49-F238E27FC236}">
                  <a16:creationId xmlns:a16="http://schemas.microsoft.com/office/drawing/2014/main" id="{77082064-D677-4175-9DF3-4AAA29246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81126" y="77258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" name="Freeform 75">
              <a:extLst>
                <a:ext uri="{FF2B5EF4-FFF2-40B4-BE49-F238E27FC236}">
                  <a16:creationId xmlns:a16="http://schemas.microsoft.com/office/drawing/2014/main" id="{793C90AC-25CB-4BA8-BA64-3BE8674DB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94978" y="4360624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" name="Freeform 77">
              <a:extLst>
                <a:ext uri="{FF2B5EF4-FFF2-40B4-BE49-F238E27FC236}">
                  <a16:creationId xmlns:a16="http://schemas.microsoft.com/office/drawing/2014/main" id="{B559AEC6-6EB2-4DB6-AC71-4288F29C3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6692" y="3199605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" name="Freeform 85">
              <a:extLst>
                <a:ext uri="{FF2B5EF4-FFF2-40B4-BE49-F238E27FC236}">
                  <a16:creationId xmlns:a16="http://schemas.microsoft.com/office/drawing/2014/main" id="{FA44E75F-1E67-4CE5-9031-B51E54BBD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04360" y="34975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" name="Freeform 87">
              <a:extLst>
                <a:ext uri="{FF2B5EF4-FFF2-40B4-BE49-F238E27FC236}">
                  <a16:creationId xmlns:a16="http://schemas.microsoft.com/office/drawing/2014/main" id="{5FAED826-72E1-4FD0-B991-CA76C0930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09792" y="13324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" name="Freeform 88">
              <a:extLst>
                <a:ext uri="{FF2B5EF4-FFF2-40B4-BE49-F238E27FC236}">
                  <a16:creationId xmlns:a16="http://schemas.microsoft.com/office/drawing/2014/main" id="{84FB6649-2CD7-4260-B0FC-6D2AE035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37724" y="117088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" name="Freeform 91">
              <a:extLst>
                <a:ext uri="{FF2B5EF4-FFF2-40B4-BE49-F238E27FC236}">
                  <a16:creationId xmlns:a16="http://schemas.microsoft.com/office/drawing/2014/main" id="{549A4CFC-747E-4FF8-B1CB-3878D0F67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6185" y="4035772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" name="Freeform 92">
              <a:extLst>
                <a:ext uri="{FF2B5EF4-FFF2-40B4-BE49-F238E27FC236}">
                  <a16:creationId xmlns:a16="http://schemas.microsoft.com/office/drawing/2014/main" id="{926EB012-839E-4A90-8339-873848A70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4991" y="43581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" name="Freeform 93">
              <a:extLst>
                <a:ext uri="{FF2B5EF4-FFF2-40B4-BE49-F238E27FC236}">
                  <a16:creationId xmlns:a16="http://schemas.microsoft.com/office/drawing/2014/main" id="{6D11170A-0249-475C-8E0C-0B794CB95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8782" y="3517030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3" name="Freeform 94">
              <a:extLst>
                <a:ext uri="{FF2B5EF4-FFF2-40B4-BE49-F238E27FC236}">
                  <a16:creationId xmlns:a16="http://schemas.microsoft.com/office/drawing/2014/main" id="{19D2AE1F-D795-4379-8688-1424DF2CB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23042" y="1411186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4" name="Freeform 95">
              <a:extLst>
                <a:ext uri="{FF2B5EF4-FFF2-40B4-BE49-F238E27FC236}">
                  <a16:creationId xmlns:a16="http://schemas.microsoft.com/office/drawing/2014/main" id="{5BBCD765-B709-48E1-83D4-A27FE1A93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25073" y="374399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5" name="Freeform 96">
              <a:extLst>
                <a:ext uri="{FF2B5EF4-FFF2-40B4-BE49-F238E27FC236}">
                  <a16:creationId xmlns:a16="http://schemas.microsoft.com/office/drawing/2014/main" id="{EB89A6EA-89CC-47C5-B923-048A0F93A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0443" y="3197501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" name="Freeform 97">
              <a:extLst>
                <a:ext uri="{FF2B5EF4-FFF2-40B4-BE49-F238E27FC236}">
                  <a16:creationId xmlns:a16="http://schemas.microsoft.com/office/drawing/2014/main" id="{70AB87C5-FC79-4517-89A3-88FB0D04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0174" y="2106723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" name="Freeform 98">
              <a:extLst>
                <a:ext uri="{FF2B5EF4-FFF2-40B4-BE49-F238E27FC236}">
                  <a16:creationId xmlns:a16="http://schemas.microsoft.com/office/drawing/2014/main" id="{374FDB0C-76EC-43C7-B107-3307B2AEF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17760" y="253648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" name="Freeform 99">
              <a:extLst>
                <a:ext uri="{FF2B5EF4-FFF2-40B4-BE49-F238E27FC236}">
                  <a16:creationId xmlns:a16="http://schemas.microsoft.com/office/drawing/2014/main" id="{4982B2F4-4898-4A23-BEC7-E2AD33BB0E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03085" y="228619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" name="Freeform 100">
              <a:extLst>
                <a:ext uri="{FF2B5EF4-FFF2-40B4-BE49-F238E27FC236}">
                  <a16:creationId xmlns:a16="http://schemas.microsoft.com/office/drawing/2014/main" id="{AB2B45CE-3C84-4FE3-8409-31C49E828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4851" y="2893356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0" name="Freeform 101">
              <a:extLst>
                <a:ext uri="{FF2B5EF4-FFF2-40B4-BE49-F238E27FC236}">
                  <a16:creationId xmlns:a16="http://schemas.microsoft.com/office/drawing/2014/main" id="{48A088C2-5E77-4673-A7D7-8E46E7D3D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0387" y="1697390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1" name="Freeform 102">
              <a:extLst>
                <a:ext uri="{FF2B5EF4-FFF2-40B4-BE49-F238E27FC236}">
                  <a16:creationId xmlns:a16="http://schemas.microsoft.com/office/drawing/2014/main" id="{9642E919-6BCB-41DA-AAAE-3F123486D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51044" y="111905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2" name="Freeform 103">
              <a:extLst>
                <a:ext uri="{FF2B5EF4-FFF2-40B4-BE49-F238E27FC236}">
                  <a16:creationId xmlns:a16="http://schemas.microsoft.com/office/drawing/2014/main" id="{5AA62CEA-121A-4FF6-8B2E-196D225C4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48641" y="845367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3" name="Freeform 104">
              <a:extLst>
                <a:ext uri="{FF2B5EF4-FFF2-40B4-BE49-F238E27FC236}">
                  <a16:creationId xmlns:a16="http://schemas.microsoft.com/office/drawing/2014/main" id="{E496206E-9EDD-47A7-BAD9-4460167BC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66993" y="441156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" name="Freeform 113">
              <a:extLst>
                <a:ext uri="{FF2B5EF4-FFF2-40B4-BE49-F238E27FC236}">
                  <a16:creationId xmlns:a16="http://schemas.microsoft.com/office/drawing/2014/main" id="{9FD93BF0-96C1-4231-8230-3C1A33BBA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2993" y="2020378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5" name="Freeform 114">
              <a:extLst>
                <a:ext uri="{FF2B5EF4-FFF2-40B4-BE49-F238E27FC236}">
                  <a16:creationId xmlns:a16="http://schemas.microsoft.com/office/drawing/2014/main" id="{D7F3D675-753D-4312-87A9-040E98F8F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3133" y="3257328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6" name="Freeform 115">
              <a:extLst>
                <a:ext uri="{FF2B5EF4-FFF2-40B4-BE49-F238E27FC236}">
                  <a16:creationId xmlns:a16="http://schemas.microsoft.com/office/drawing/2014/main" id="{7D09B9D8-373A-417E-A5B0-8AEF1F237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8846" y="259447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" name="Freeform 117">
              <a:extLst>
                <a:ext uri="{FF2B5EF4-FFF2-40B4-BE49-F238E27FC236}">
                  <a16:creationId xmlns:a16="http://schemas.microsoft.com/office/drawing/2014/main" id="{CBBBD0AC-7990-427B-BE17-2C8D66D55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30644" y="898795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" name="Freeform 118">
              <a:extLst>
                <a:ext uri="{FF2B5EF4-FFF2-40B4-BE49-F238E27FC236}">
                  <a16:creationId xmlns:a16="http://schemas.microsoft.com/office/drawing/2014/main" id="{93003F2B-C96E-47B5-B7E2-E5B05ED4D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7164" y="230530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9" name="Freeform 119">
              <a:extLst>
                <a:ext uri="{FF2B5EF4-FFF2-40B4-BE49-F238E27FC236}">
                  <a16:creationId xmlns:a16="http://schemas.microsoft.com/office/drawing/2014/main" id="{C4F54194-E568-4482-9066-F67B8FF74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34035" y="44423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0" name="Freeform 8">
              <a:extLst>
                <a:ext uri="{FF2B5EF4-FFF2-40B4-BE49-F238E27FC236}">
                  <a16:creationId xmlns:a16="http://schemas.microsoft.com/office/drawing/2014/main" id="{8F0F7188-5F84-4C7B-B78A-BF32127EA0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22620" y="651663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1" name="Freeform 8">
              <a:extLst>
                <a:ext uri="{FF2B5EF4-FFF2-40B4-BE49-F238E27FC236}">
                  <a16:creationId xmlns:a16="http://schemas.microsoft.com/office/drawing/2014/main" id="{4F8239CD-C1A6-4DD8-8B1D-FE18CE85E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9481" y="669622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6" name="Picture 2" descr="Ein Bild, das Clipart, Entwurf, Zeichnung, Lineart enthält.&#10;&#10;Automatisch generierte Beschreibung">
            <a:extLst>
              <a:ext uri="{FF2B5EF4-FFF2-40B4-BE49-F238E27FC236}">
                <a16:creationId xmlns:a16="http://schemas.microsoft.com/office/drawing/2014/main" id="{1B6658A8-765D-469F-9B25-C69DF23C0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32" b="95444" l="9959" r="89837">
                        <a14:foregroundMark x1="32520" y1="44604" x2="32520" y2="44604"/>
                        <a14:foregroundMark x1="20325" y1="51079" x2="20325" y2="51079"/>
                        <a14:foregroundMark x1="23171" y1="64269" x2="23171" y2="64269"/>
                        <a14:foregroundMark x1="34959" y1="58513" x2="34959" y2="58513"/>
                        <a14:foregroundMark x1="42886" y1="51079" x2="42886" y2="51079"/>
                        <a14:foregroundMark x1="51626" y1="41727" x2="51626" y2="41727"/>
                        <a14:foregroundMark x1="55488" y1="29976" x2="55488" y2="29976"/>
                        <a14:foregroundMark x1="44309" y1="34532" x2="43496" y2="35252"/>
                        <a14:foregroundMark x1="32927" y1="33333" x2="32927" y2="33333"/>
                        <a14:foregroundMark x1="32114" y1="88249" x2="32114" y2="88249"/>
                        <a14:foregroundMark x1="36179" y1="95444" x2="36179" y2="95444"/>
                        <a14:foregroundMark x1="81098" y1="62350" x2="81098" y2="62350"/>
                        <a14:foregroundMark x1="79675" y1="18465" x2="79675" y2="1846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2102" y="1109492"/>
            <a:ext cx="4765855" cy="4039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86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0774E-EFB8-23BA-3303-B0E57764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Modern Love Caps" panose="020F0502020204030204" pitchFamily="82" charset="0"/>
              </a:rPr>
              <a:t>Wie könnte man den Prototypen für Puppi einsetzen? - </a:t>
            </a:r>
            <a:endParaRPr lang="de-AT" dirty="0">
              <a:latin typeface="Modern Love Caps" panose="020F0502020204030204" pitchFamily="82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2CA432-1FE5-AE6B-8DEB-353C3B5C9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è"/>
            </a:pPr>
            <a:r>
              <a:rPr lang="de-DE" sz="2300" b="1" dirty="0"/>
              <a:t>wenn der Roboter merkt, dass </a:t>
            </a:r>
            <a:r>
              <a:rPr lang="de-DE" sz="2300" b="1" dirty="0" err="1"/>
              <a:t>Puppi</a:t>
            </a:r>
            <a:r>
              <a:rPr lang="de-DE" sz="2300" b="1" dirty="0"/>
              <a:t> Hunger hat,  kann er den an Tierpfleger eine Nachricht senden, und die Schildkröte bekommt immer zur richtigen Zeit zu fressen </a:t>
            </a:r>
            <a:br>
              <a:rPr lang="de-DE" sz="2300" b="1" dirty="0"/>
            </a:br>
            <a:endParaRPr lang="de-DE" sz="2300" b="1" dirty="0"/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è"/>
            </a:pPr>
            <a:r>
              <a:rPr lang="de-DE" sz="2300" b="1" dirty="0"/>
              <a:t>Damit erhält man konkrete Daten zur Ernährungsweise und der  Kommunikation der Schildkröten.</a:t>
            </a:r>
            <a:endParaRPr lang="de-AT" sz="2300" b="1" dirty="0"/>
          </a:p>
        </p:txBody>
      </p:sp>
    </p:spTree>
    <p:extLst>
      <p:ext uri="{BB962C8B-B14F-4D97-AF65-F5344CB8AC3E}">
        <p14:creationId xmlns:p14="http://schemas.microsoft.com/office/powerpoint/2010/main" val="3996280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6FA15-F37B-7196-2C83-48DB5FA5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Modern Love Caps" panose="020F0502020204030204" pitchFamily="82" charset="0"/>
              </a:rPr>
              <a:t>Unsere </a:t>
            </a:r>
            <a:r>
              <a:rPr lang="de-DE" dirty="0" err="1">
                <a:latin typeface="Modern Love Caps" panose="020F0502020204030204" pitchFamily="82" charset="0"/>
              </a:rPr>
              <a:t>Social</a:t>
            </a:r>
            <a:r>
              <a:rPr lang="de-DE" dirty="0">
                <a:latin typeface="Modern Love Caps" panose="020F0502020204030204" pitchFamily="82" charset="0"/>
              </a:rPr>
              <a:t> Media Channels:</a:t>
            </a:r>
            <a:endParaRPr lang="de-AT" dirty="0">
              <a:latin typeface="Modern Love Caps" panose="020F0502020204030204" pitchFamily="82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FE2013-1AC6-83F8-4D3C-A904E3C25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/>
              <a:t>Bitte einfügen!!!!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9301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64BB7-F602-93D1-8A58-3C746D2F9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435543"/>
            <a:ext cx="9634011" cy="1325563"/>
          </a:xfrm>
        </p:spPr>
        <p:txBody>
          <a:bodyPr/>
          <a:lstStyle/>
          <a:p>
            <a:r>
              <a:rPr lang="de-AT" dirty="0">
                <a:latin typeface="Modern Love Caps" panose="020F0502020204030204" pitchFamily="82" charset="0"/>
              </a:rPr>
              <a:t>Unsere Forschungsfrage: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D79956-20C0-DAAD-91D2-43ABA8C22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1549668"/>
            <a:ext cx="9777826" cy="4795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700" b="1" dirty="0"/>
              <a:t>Kann man einen Prototyp einer Schildkröte einsetzen…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de-DE" sz="2300" b="1" dirty="0"/>
              <a:t>… um zu erfahren, wie(ob) Schildkröten auf sich aufmerksam machen wenn sie hungrig sind.</a:t>
            </a:r>
          </a:p>
          <a:p>
            <a:pPr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Font typeface="Courier New" panose="02070309020205020404" pitchFamily="49" charset="0"/>
              <a:buChar char="o"/>
            </a:pPr>
            <a:r>
              <a:rPr lang="de-DE" sz="2300" b="1" dirty="0"/>
              <a:t>…um Wege, die Schildkröten in z.B. 24 h zurück legen, zu erforschen?</a:t>
            </a:r>
          </a:p>
          <a:p>
            <a:pPr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Font typeface="Courier New" panose="02070309020205020404" pitchFamily="49" charset="0"/>
              <a:buChar char="o"/>
            </a:pPr>
            <a:r>
              <a:rPr lang="de-DE" sz="2300" b="1" dirty="0"/>
              <a:t>…um Schildkröten zu beobachten, und vielleicht eine Methode zu      entwickeln, die Schildkröten vor dem Aussterben bewahren könnte?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4158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9F8628-7D68-E438-812A-E091F9C30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Modern Love Caps" panose="020F0502020204030204" pitchFamily="82" charset="0"/>
              </a:rPr>
              <a:t>Wie unser Prototyp ausgestattet ist</a:t>
            </a:r>
            <a:endParaRPr lang="de-AT" dirty="0">
              <a:latin typeface="Modern Love Caps" panose="020F0502020204030204" pitchFamily="82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5727B8-033E-872E-985E-30A534B71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534885"/>
            <a:ext cx="9634011" cy="49747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None/>
            </a:pPr>
            <a:r>
              <a:rPr lang="de-DE" sz="2200" b="1" dirty="0"/>
              <a:t>Er dient dazu, um Schildkröten für einen längeren Zeitraum beobachten, erforschen und verfolgen zu können.</a:t>
            </a:r>
            <a:br>
              <a:rPr lang="de-DE" sz="2200" b="1" dirty="0"/>
            </a:br>
            <a:br>
              <a:rPr lang="de-DE" sz="2200" b="1" dirty="0"/>
            </a:br>
            <a:r>
              <a:rPr lang="de-DE" sz="3500" dirty="0">
                <a:latin typeface="Modern Love Caps" panose="020F0502020204030204" pitchFamily="82" charset="0"/>
                <a:ea typeface="+mj-ea"/>
                <a:cs typeface="+mj-cs"/>
              </a:rPr>
              <a:t>Eigenschaften des Prototyps: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de-DE" sz="2200" b="1" dirty="0"/>
              <a:t>Einen guten Schutz vor eindringendem Wasser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de-DE" sz="2200" b="1" dirty="0"/>
              <a:t>Starker Motor zum Antrieb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de-DE" sz="2200" b="1" dirty="0"/>
              <a:t>Viel Energie, Ladestation 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de-DE" sz="2200" b="1" dirty="0"/>
              <a:t>Auch: Solarzellen am Rücken, dass der Prototyp immer wieder auftauchen kann und mithilfe der Sonne Zusatz-Energie tanken kann</a:t>
            </a:r>
            <a:endParaRPr lang="de-AT" sz="2200" b="1" dirty="0"/>
          </a:p>
        </p:txBody>
      </p:sp>
    </p:spTree>
    <p:extLst>
      <p:ext uri="{BB962C8B-B14F-4D97-AF65-F5344CB8AC3E}">
        <p14:creationId xmlns:p14="http://schemas.microsoft.com/office/powerpoint/2010/main" val="3913876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9DB1A-1024-59D5-1CFD-A160BE92F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A49E3-4DEF-5CBF-73C0-7A80C3FE1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None/>
            </a:pPr>
            <a:r>
              <a:rPr lang="de-DE" sz="4000" dirty="0">
                <a:latin typeface="Modern Love Caps" panose="020F0502020204030204" pitchFamily="82" charset="0"/>
                <a:ea typeface="+mj-ea"/>
                <a:cs typeface="+mj-cs"/>
              </a:rPr>
              <a:t>Eigenschaften des Prototyps: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9D83C4-645A-042C-24D7-B1957DC5C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534885"/>
            <a:ext cx="9634011" cy="49747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None/>
            </a:pPr>
            <a:endParaRPr lang="de-DE" sz="2200" b="1" dirty="0"/>
          </a:p>
          <a:p>
            <a:pPr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</a:pPr>
            <a:r>
              <a:rPr lang="de-DE" sz="2200" b="1" dirty="0"/>
              <a:t>Theoretisches Modell</a:t>
            </a:r>
            <a:br>
              <a:rPr lang="de-DE" sz="2200" b="1" dirty="0"/>
            </a:br>
            <a:endParaRPr lang="de-DE" sz="2200" b="1" dirty="0"/>
          </a:p>
          <a:p>
            <a:pPr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</a:pPr>
            <a:r>
              <a:rPr lang="de-DE" sz="2200" b="1" dirty="0"/>
              <a:t>Er schwimmt mittels Motor</a:t>
            </a:r>
            <a:br>
              <a:rPr lang="de-DE" sz="2200" b="1" dirty="0"/>
            </a:br>
            <a:endParaRPr lang="de-DE" sz="2200" b="1" dirty="0"/>
          </a:p>
          <a:p>
            <a:pPr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</a:pPr>
            <a:r>
              <a:rPr lang="de-DE" sz="2200" b="1" dirty="0"/>
              <a:t>Sensoren müssen noch erprobt werden</a:t>
            </a:r>
            <a:br>
              <a:rPr lang="de-DE" sz="2200" b="1" dirty="0"/>
            </a:br>
            <a:endParaRPr lang="de-DE" sz="2200" b="1" dirty="0"/>
          </a:p>
          <a:p>
            <a:pPr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</a:pPr>
            <a:r>
              <a:rPr lang="de-DE" sz="2200" b="1" dirty="0"/>
              <a:t>Gilt als Vor-Erforschungs-Prototyp bevor er  modifiziert auch im Meer verwendet werden kann</a:t>
            </a:r>
            <a:br>
              <a:rPr lang="de-DE" sz="2200" b="1" dirty="0"/>
            </a:br>
            <a:br>
              <a:rPr lang="de-DE" sz="2200" b="1" dirty="0"/>
            </a:br>
            <a:endParaRPr lang="de-AT" sz="2200" b="1" dirty="0"/>
          </a:p>
        </p:txBody>
      </p:sp>
    </p:spTree>
    <p:extLst>
      <p:ext uri="{BB962C8B-B14F-4D97-AF65-F5344CB8AC3E}">
        <p14:creationId xmlns:p14="http://schemas.microsoft.com/office/powerpoint/2010/main" val="1555697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79ABF-73F0-A649-E320-7589753E4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Modern Love Caps" panose="020F0502020204030204" pitchFamily="82" charset="0"/>
              </a:rPr>
              <a:t>Der Prototyp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F67DA1A-214D-48F6-A0C3-9FFA5A4E7D52}"/>
              </a:ext>
            </a:extLst>
          </p:cNvPr>
          <p:cNvSpPr txBox="1"/>
          <p:nvPr/>
        </p:nvSpPr>
        <p:spPr>
          <a:xfrm>
            <a:off x="934381" y="4877752"/>
            <a:ext cx="3081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Energiequelle Solarzellen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9" name="Grafik 8" descr="Ein Bild, das Spielzeug, Plastik, Im Haus enthält.&#10;&#10;Automatisch generierte Beschreibung">
            <a:extLst>
              <a:ext uri="{FF2B5EF4-FFF2-40B4-BE49-F238E27FC236}">
                <a16:creationId xmlns:a16="http://schemas.microsoft.com/office/drawing/2014/main" id="{DE30C734-F3C2-21C9-F6CC-39EFE8EAD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6" b="1645"/>
          <a:stretch/>
        </p:blipFill>
        <p:spPr>
          <a:xfrm>
            <a:off x="1069848" y="1633131"/>
            <a:ext cx="4701560" cy="4316139"/>
          </a:xfrm>
          <a:prstGeom prst="rect">
            <a:avLst/>
          </a:prstGeom>
        </p:spPr>
      </p:pic>
      <p:pic>
        <p:nvPicPr>
          <p:cNvPr id="12" name="Grafik 11" descr="Ein Bild, das Spielzeug, Plastik, Im Haus enthält.&#10;&#10;Automatisch generierte Beschreibung">
            <a:extLst>
              <a:ext uri="{FF2B5EF4-FFF2-40B4-BE49-F238E27FC236}">
                <a16:creationId xmlns:a16="http://schemas.microsoft.com/office/drawing/2014/main" id="{ACC53841-2A83-610D-DF29-B8A10DB9B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2" b="11861"/>
          <a:stretch/>
        </p:blipFill>
        <p:spPr>
          <a:xfrm>
            <a:off x="6096000" y="669258"/>
            <a:ext cx="5474459" cy="528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10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6D883A-6FB2-6757-6226-0C7A5E204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EBB45-FF8D-9E8F-626F-AC30B555B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63" y="0"/>
            <a:ext cx="9634011" cy="1325563"/>
          </a:xfrm>
        </p:spPr>
        <p:txBody>
          <a:bodyPr>
            <a:normAutofit/>
          </a:bodyPr>
          <a:lstStyle/>
          <a:p>
            <a:r>
              <a:rPr lang="de-DE" dirty="0">
                <a:latin typeface="Modern Love Caps" panose="020F0502020204030204" pitchFamily="82" charset="0"/>
              </a:rPr>
              <a:t>Der Prototyp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CC369B4-7697-BEE3-3B67-3F094831AFFD}"/>
              </a:ext>
            </a:extLst>
          </p:cNvPr>
          <p:cNvSpPr txBox="1"/>
          <p:nvPr/>
        </p:nvSpPr>
        <p:spPr>
          <a:xfrm>
            <a:off x="8604671" y="127450"/>
            <a:ext cx="3081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Zwei Flossen zum Tauchen und auftauchen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D3CF3A4-EC18-2214-F90F-B14BEC28183F}"/>
              </a:ext>
            </a:extLst>
          </p:cNvPr>
          <p:cNvSpPr txBox="1"/>
          <p:nvPr/>
        </p:nvSpPr>
        <p:spPr>
          <a:xfrm>
            <a:off x="168136" y="1444420"/>
            <a:ext cx="3081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Zwei Flossen zum Lenken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DFF38BE-7C58-6836-9A98-EED7E26C6943}"/>
              </a:ext>
            </a:extLst>
          </p:cNvPr>
          <p:cNvSpPr txBox="1"/>
          <p:nvPr/>
        </p:nvSpPr>
        <p:spPr>
          <a:xfrm>
            <a:off x="505463" y="3451504"/>
            <a:ext cx="3081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Antrieb per Propeller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BEEB11A-1B3F-F13F-5E74-5BEB4D1980ED}"/>
              </a:ext>
            </a:extLst>
          </p:cNvPr>
          <p:cNvSpPr txBox="1"/>
          <p:nvPr/>
        </p:nvSpPr>
        <p:spPr>
          <a:xfrm>
            <a:off x="8975995" y="2756344"/>
            <a:ext cx="3081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Energiequelle Solarzellen</a:t>
            </a:r>
            <a:br>
              <a:rPr lang="de-DE" dirty="0"/>
            </a:br>
            <a:r>
              <a:rPr lang="de-DE" dirty="0"/>
              <a:t>auf wasserdichter Haube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4" name="Grafik 13" descr="Ein Bild, das Cartoon, Spielzeug enthält.&#10;&#10;Automatisch generierte Beschreibung">
            <a:extLst>
              <a:ext uri="{FF2B5EF4-FFF2-40B4-BE49-F238E27FC236}">
                <a16:creationId xmlns:a16="http://schemas.microsoft.com/office/drawing/2014/main" id="{A7D83909-AFC4-5067-CEBE-EA58ED576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93" y="258956"/>
            <a:ext cx="7106326" cy="6662180"/>
          </a:xfrm>
          <a:prstGeom prst="rect">
            <a:avLst/>
          </a:prstGeom>
        </p:spPr>
      </p:pic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130A3916-CBFE-6325-84BD-D7DFB849D0F0}"/>
              </a:ext>
            </a:extLst>
          </p:cNvPr>
          <p:cNvCxnSpPr>
            <a:cxnSpLocks/>
          </p:cNvCxnSpPr>
          <p:nvPr/>
        </p:nvCxnSpPr>
        <p:spPr>
          <a:xfrm flipH="1">
            <a:off x="9297119" y="3393046"/>
            <a:ext cx="567341" cy="10663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072ECFB9-3E6A-E6E1-CA92-9B6F18090C0A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662781"/>
            <a:ext cx="2539611" cy="1523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4CEF96B8-FBCA-5A2E-2F5A-52562CFF1975}"/>
              </a:ext>
            </a:extLst>
          </p:cNvPr>
          <p:cNvCxnSpPr>
            <a:cxnSpLocks/>
          </p:cNvCxnSpPr>
          <p:nvPr/>
        </p:nvCxnSpPr>
        <p:spPr>
          <a:xfrm flipH="1">
            <a:off x="7180196" y="815169"/>
            <a:ext cx="2770811" cy="39337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1224BC68-A6DF-F132-9C17-3D980B712A87}"/>
              </a:ext>
            </a:extLst>
          </p:cNvPr>
          <p:cNvCxnSpPr>
            <a:cxnSpLocks/>
          </p:cNvCxnSpPr>
          <p:nvPr/>
        </p:nvCxnSpPr>
        <p:spPr>
          <a:xfrm>
            <a:off x="1783424" y="1728255"/>
            <a:ext cx="1847762" cy="6223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EB9543D2-09B4-6473-FAB7-D40A6602D4CC}"/>
              </a:ext>
            </a:extLst>
          </p:cNvPr>
          <p:cNvCxnSpPr>
            <a:cxnSpLocks/>
          </p:cNvCxnSpPr>
          <p:nvPr/>
        </p:nvCxnSpPr>
        <p:spPr>
          <a:xfrm>
            <a:off x="723515" y="1804643"/>
            <a:ext cx="5509251" cy="40000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B89A73D9-D00D-AB62-B1D6-C4A10B23D32F}"/>
              </a:ext>
            </a:extLst>
          </p:cNvPr>
          <p:cNvCxnSpPr>
            <a:cxnSpLocks/>
          </p:cNvCxnSpPr>
          <p:nvPr/>
        </p:nvCxnSpPr>
        <p:spPr>
          <a:xfrm flipV="1">
            <a:off x="2881500" y="3590046"/>
            <a:ext cx="1409718" cy="1764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 descr="Ein Bild, das Büroausstattung enthält.&#10;&#10;Automatisch generierte Beschreibung">
            <a:extLst>
              <a:ext uri="{FF2B5EF4-FFF2-40B4-BE49-F238E27FC236}">
                <a16:creationId xmlns:a16="http://schemas.microsoft.com/office/drawing/2014/main" id="{E4BE332E-1EEE-A750-16D6-0B2B2B38D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781" y="4285902"/>
            <a:ext cx="3325833" cy="253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2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574FE-11DD-E357-32FF-6B6D22E7B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  <a:latin typeface="Modern Love Caps" panose="020F0502020204030204" pitchFamily="82" charset="0"/>
              </a:rPr>
              <a:t>Interview mit einem Mitarbeiter VOM Haus des Meeres (lebender Prototyp)</a:t>
            </a:r>
            <a:endParaRPr lang="de-AT" dirty="0">
              <a:solidFill>
                <a:schemeClr val="tx1"/>
              </a:solidFill>
              <a:latin typeface="Modern Love Caps" panose="020F0502020204030204" pitchFamily="82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7CC658-1FE9-433F-8B32-99E19E934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1896177"/>
            <a:ext cx="9770873" cy="4599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</a:rPr>
              <a:t>Wir haben einem Mitarbeiter vom Haus des Meeres Fragen gestellt und folgende Informationen über ihre Meeresschildkröte erhalten:</a:t>
            </a:r>
            <a:endParaRPr lang="de-DE" sz="21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de-DE" sz="2100" b="1" dirty="0">
                <a:solidFill>
                  <a:schemeClr val="tx1"/>
                </a:solidFill>
              </a:rPr>
              <a:t>ART:					Grüne Schildkröte</a:t>
            </a:r>
          </a:p>
          <a:p>
            <a:pPr>
              <a:lnSpc>
                <a:spcPct val="10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de-DE" sz="2100" b="1" dirty="0">
                <a:solidFill>
                  <a:schemeClr val="tx1"/>
                </a:solidFill>
              </a:rPr>
              <a:t>NAME:				Puppi</a:t>
            </a:r>
          </a:p>
          <a:p>
            <a:pPr>
              <a:lnSpc>
                <a:spcPct val="10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de-DE" sz="2100" b="1" dirty="0">
                <a:solidFill>
                  <a:schemeClr val="tx1"/>
                </a:solidFill>
              </a:rPr>
              <a:t>ALTER:				ca. 49 Jahre</a:t>
            </a:r>
          </a:p>
          <a:p>
            <a:pPr>
              <a:lnSpc>
                <a:spcPct val="10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de-DE" sz="2100" b="1" dirty="0">
                <a:solidFill>
                  <a:schemeClr val="tx1"/>
                </a:solidFill>
              </a:rPr>
              <a:t>FÜTTERUNGSZEITEN:		zweimal täglich, morgens und abends</a:t>
            </a:r>
          </a:p>
          <a:p>
            <a:pPr>
              <a:lnSpc>
                <a:spcPct val="10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de-DE" sz="2100" b="1" dirty="0">
                <a:solidFill>
                  <a:schemeClr val="tx1"/>
                </a:solidFill>
              </a:rPr>
              <a:t>FUTTER:				Gurken, Äpfel, Karotten und Paprika</a:t>
            </a:r>
          </a:p>
          <a:p>
            <a:pPr>
              <a:lnSpc>
                <a:spcPct val="10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de-DE" sz="2100" b="1" dirty="0">
                <a:solidFill>
                  <a:schemeClr val="tx1"/>
                </a:solidFill>
              </a:rPr>
              <a:t>AQUARIUMTEMPERATUR:		ca. 24 - 25°C</a:t>
            </a:r>
          </a:p>
          <a:p>
            <a:pPr marL="0" indent="0">
              <a:lnSpc>
                <a:spcPct val="100000"/>
              </a:lnSpc>
              <a:buNone/>
            </a:pPr>
            <a:endParaRPr lang="de-DE" sz="2100" b="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2100" b="1" dirty="0">
                <a:solidFill>
                  <a:schemeClr val="tx1"/>
                </a:solidFill>
              </a:rPr>
              <a:t>Auf der folgenden Folie sind Fotos von ihr zu sehen </a:t>
            </a:r>
            <a:r>
              <a:rPr lang="de-DE" sz="2100" b="1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de-DE" sz="2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6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Schildkröte, Säugetier, Meeresschildkröte, Reptil enthält.&#10;&#10;Automatisch generierte Beschreibung">
            <a:extLst>
              <a:ext uri="{FF2B5EF4-FFF2-40B4-BE49-F238E27FC236}">
                <a16:creationId xmlns:a16="http://schemas.microsoft.com/office/drawing/2014/main" id="{5FC1F2C5-4386-81F8-85DB-7EE42DA02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3" r="-2" b="3402"/>
          <a:stretch/>
        </p:blipFill>
        <p:spPr>
          <a:xfrm>
            <a:off x="519979" y="293495"/>
            <a:ext cx="5301544" cy="2893189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Ein Bild, das Schildkröte, unterwasser, Säugetier, Meeresbiologie enthält.&#10;&#10;Automatisch generierte Beschreibung">
            <a:extLst>
              <a:ext uri="{FF2B5EF4-FFF2-40B4-BE49-F238E27FC236}">
                <a16:creationId xmlns:a16="http://schemas.microsoft.com/office/drawing/2014/main" id="{B5AC2F6B-82D5-37DA-DE00-36F70CEE2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1" r="2" b="10762"/>
          <a:stretch/>
        </p:blipFill>
        <p:spPr>
          <a:xfrm>
            <a:off x="486351" y="3658200"/>
            <a:ext cx="5333705" cy="2566587"/>
          </a:xfrm>
          <a:prstGeom prst="rect">
            <a:avLst/>
          </a:prstGeom>
        </p:spPr>
      </p:pic>
      <p:pic>
        <p:nvPicPr>
          <p:cNvPr id="3" name="Grafik 2" descr="Ein Bild, das Reptil, Schildkröte, Säugetier, Meeresschildkröte enthält.&#10;&#10;Automatisch generierte Beschreibung">
            <a:extLst>
              <a:ext uri="{FF2B5EF4-FFF2-40B4-BE49-F238E27FC236}">
                <a16:creationId xmlns:a16="http://schemas.microsoft.com/office/drawing/2014/main" id="{62CA267B-B7F2-4448-9CF2-0ABC838AD8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4" r="2" b="10374"/>
          <a:stretch/>
        </p:blipFill>
        <p:spPr>
          <a:xfrm>
            <a:off x="6370479" y="3658200"/>
            <a:ext cx="4961290" cy="2710392"/>
          </a:xfrm>
          <a:prstGeom prst="rect">
            <a:avLst/>
          </a:prstGeom>
        </p:spPr>
      </p:pic>
      <p:pic>
        <p:nvPicPr>
          <p:cNvPr id="13" name="Grafik 12" descr="Ein Bild, das Säugetier, Reptil, Schildkröte, Meeresschildkröte enthält.&#10;&#10;Automatisch generierte Beschreibung">
            <a:extLst>
              <a:ext uri="{FF2B5EF4-FFF2-40B4-BE49-F238E27FC236}">
                <a16:creationId xmlns:a16="http://schemas.microsoft.com/office/drawing/2014/main" id="{AEE04EC2-47C5-3687-B197-AF147FBF32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479" y="259863"/>
            <a:ext cx="4961290" cy="293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0774E-EFB8-23BA-3303-B0E57764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Modern Love Caps" panose="020F0502020204030204" pitchFamily="82" charset="0"/>
              </a:rPr>
              <a:t>Wie könnte man den Prototypen für Puppi einsetzen? - </a:t>
            </a:r>
            <a:endParaRPr lang="de-AT" dirty="0">
              <a:latin typeface="Modern Love Caps" panose="020F0502020204030204" pitchFamily="82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2CA432-1FE5-AE6B-8DEB-353C3B5C9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de-DE" sz="2300" b="1" dirty="0"/>
              <a:t>Ort: Im Aquarium von </a:t>
            </a:r>
            <a:r>
              <a:rPr lang="de-DE" sz="2300" b="1" dirty="0" err="1"/>
              <a:t>Puppi</a:t>
            </a:r>
            <a:r>
              <a:rPr lang="de-DE" sz="2300" b="1" dirty="0"/>
              <a:t>  (oder andere Schildkröten-Becken in anderen Zoos..)</a:t>
            </a:r>
            <a:br>
              <a:rPr lang="de-DE" sz="2300" b="1" dirty="0"/>
            </a:br>
            <a:br>
              <a:rPr lang="de-DE" sz="2300" b="1" dirty="0"/>
            </a:br>
            <a:r>
              <a:rPr lang="de-DE" sz="2300" b="1" dirty="0"/>
              <a:t>um herauszufinden, wann Schildkröten Hunger haben. </a:t>
            </a:r>
            <a:br>
              <a:rPr lang="de-DE" sz="2300" b="1" dirty="0"/>
            </a:br>
            <a:r>
              <a:rPr lang="de-DE" sz="2300" b="1" dirty="0"/>
              <a:t>Vielleicht äußern sie es durch Geräusche, die wir Menschen nicht hören können.</a:t>
            </a:r>
            <a:br>
              <a:rPr lang="de-DE" sz="2300" b="1" dirty="0"/>
            </a:br>
            <a:br>
              <a:rPr lang="de-DE" sz="2300" b="1" dirty="0"/>
            </a:br>
            <a:r>
              <a:rPr lang="de-DE" sz="2300" b="1" dirty="0"/>
              <a:t>z.B.: durch – Ultra- oder Infrarotsensoren am Prototypen.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è"/>
            </a:pPr>
            <a:r>
              <a:rPr lang="de-DE" sz="2300" b="1" dirty="0"/>
              <a:t>So könnte der Prototyp erkennen welche Art von Kommunikation die Schildkröte einsetzt (Summen, Klicken..?) sobald sie Hunger hat, oder andere Tätigkeiten verrichten möchte (</a:t>
            </a:r>
            <a:r>
              <a:rPr lang="de-DE" sz="2300" b="1" dirty="0" err="1"/>
              <a:t>Fortpflanzung..Brutpflege</a:t>
            </a:r>
            <a:r>
              <a:rPr lang="de-DE" sz="2300" b="1" dirty="0"/>
              <a:t>..)</a:t>
            </a:r>
          </a:p>
        </p:txBody>
      </p:sp>
    </p:spTree>
    <p:extLst>
      <p:ext uri="{BB962C8B-B14F-4D97-AF65-F5344CB8AC3E}">
        <p14:creationId xmlns:p14="http://schemas.microsoft.com/office/powerpoint/2010/main" val="40359107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95de177-de6d-4b51-a61c-e7634ada827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05517B3B2EE347BF4E77FE188011AC" ma:contentTypeVersion="15" ma:contentTypeDescription="Ein neues Dokument erstellen." ma:contentTypeScope="" ma:versionID="7a4203b668d4d198bded67415c5607b5">
  <xsd:schema xmlns:xsd="http://www.w3.org/2001/XMLSchema" xmlns:xs="http://www.w3.org/2001/XMLSchema" xmlns:p="http://schemas.microsoft.com/office/2006/metadata/properties" xmlns:ns3="395de177-de6d-4b51-a61c-e7634ada827a" xmlns:ns4="bca03bd2-2090-4c70-b431-be5139f6c698" targetNamespace="http://schemas.microsoft.com/office/2006/metadata/properties" ma:root="true" ma:fieldsID="fe5a68644e45b4df7f42bee6ce8048e0" ns3:_="" ns4:_="">
    <xsd:import namespace="395de177-de6d-4b51-a61c-e7634ada827a"/>
    <xsd:import namespace="bca03bd2-2090-4c70-b431-be5139f6c698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  <xsd:element ref="ns3:MediaServiceSearchPropertie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de177-de6d-4b51-a61c-e7634ada827a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03bd2-2090-4c70-b431-be5139f6c698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B073A6-B8FC-4652-A93B-8707B543264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395de177-de6d-4b51-a61c-e7634ada827a"/>
    <ds:schemaRef ds:uri="http://schemas.microsoft.com/office/2006/documentManagement/types"/>
    <ds:schemaRef ds:uri="bca03bd2-2090-4c70-b431-be5139f6c698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E347CDB-2EA4-4349-90DA-26A8045990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5de177-de6d-4b51-a61c-e7634ada827a"/>
    <ds:schemaRef ds:uri="bca03bd2-2090-4c70-b431-be5139f6c6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BC1774-0842-42FB-89F7-6304E46B81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</Words>
  <Application>Microsoft Office PowerPoint</Application>
  <PresentationFormat>Breitbild</PresentationFormat>
  <Paragraphs>54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Avenir Next LT Pro</vt:lpstr>
      <vt:lpstr>Courier New</vt:lpstr>
      <vt:lpstr>Modern Love</vt:lpstr>
      <vt:lpstr>Modern Love Caps</vt:lpstr>
      <vt:lpstr>Wingdings</vt:lpstr>
      <vt:lpstr>BohemianVTI</vt:lpstr>
      <vt:lpstr>Schildkröte(n) mittels Robotik erforschen</vt:lpstr>
      <vt:lpstr>Unsere Forschungsfrage:</vt:lpstr>
      <vt:lpstr>Wie unser Prototyp ausgestattet ist</vt:lpstr>
      <vt:lpstr>Eigenschaften des Prototyps:</vt:lpstr>
      <vt:lpstr>Der Prototyp</vt:lpstr>
      <vt:lpstr>Der Prototyp</vt:lpstr>
      <vt:lpstr>Interview mit einem Mitarbeiter VOM Haus des Meeres (lebender Prototyp)</vt:lpstr>
      <vt:lpstr>PowerPoint-Präsentation</vt:lpstr>
      <vt:lpstr>Wie könnte man den Prototypen für Puppi einsetzen? - </vt:lpstr>
      <vt:lpstr>Wie könnte man den Prototypen für Puppi einsetzen? - </vt:lpstr>
      <vt:lpstr>Unsere Social Media Channels: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Schildkröten an Land &amp; Wasser</dc:title>
  <dc:creator>Mira.Reisinger</dc:creator>
  <cp:lastModifiedBy>Alexander Müller</cp:lastModifiedBy>
  <cp:revision>23</cp:revision>
  <dcterms:created xsi:type="dcterms:W3CDTF">2024-09-30T11:45:02Z</dcterms:created>
  <dcterms:modified xsi:type="dcterms:W3CDTF">2025-02-20T13:02:54Z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0x010100DF05517B3B2EE347BF4E77FE188011AC</vt:lpwstr>
  </property>
</Properties>
</file>